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diagrams/data7.xml" ContentType="application/vnd.openxmlformats-officedocument.drawingml.diagramData+xml"/>
  <Override PartName="/ppt/diagrams/data5.xml" ContentType="application/vnd.openxmlformats-officedocument.drawingml.diagramData+xml"/>
  <Override PartName="/ppt/diagrams/data14.xml" ContentType="application/vnd.openxmlformats-officedocument.drawingml.diagramData+xml"/>
  <Override PartName="/ppt/diagrams/data8.xml" ContentType="application/vnd.openxmlformats-officedocument.drawingml.diagramData+xml"/>
  <Override PartName="/ppt/diagrams/data1.xml" ContentType="application/vnd.openxmlformats-officedocument.drawingml.diagramData+xml"/>
  <Override PartName="/ppt/diagrams/data9.xml" ContentType="application/vnd.openxmlformats-officedocument.drawingml.diagramData+xml"/>
  <Override PartName="/ppt/diagrams/data10.xml" ContentType="application/vnd.openxmlformats-officedocument.drawingml.diagramData+xml"/>
  <Override PartName="/ppt/diagrams/data2.xml" ContentType="application/vnd.openxmlformats-officedocument.drawingml.diagramData+xml"/>
  <Override PartName="/ppt/diagrams/data13.xml" ContentType="application/vnd.openxmlformats-officedocument.drawingml.diagramData+xml"/>
  <Override PartName="/ppt/diagrams/data6.xml" ContentType="application/vnd.openxmlformats-officedocument.drawingml.diagramData+xml"/>
  <Override PartName="/ppt/diagrams/data3.xml" ContentType="application/vnd.openxmlformats-officedocument.drawingml.diagramData+xml"/>
  <Override PartName="/ppt/diagrams/data11.xml" ContentType="application/vnd.openxmlformats-officedocument.drawingml.diagramData+xml"/>
  <Override PartName="/ppt/diagrams/data15.xml" ContentType="application/vnd.openxmlformats-officedocument.drawingml.diagramData+xml"/>
  <Override PartName="/ppt/diagrams/data4.xml" ContentType="application/vnd.openxmlformats-officedocument.drawingml.diagramData+xml"/>
  <Override PartName="/ppt/diagrams/data12.xml" ContentType="application/vnd.openxmlformats-officedocument.drawingml.diagramData+xml"/>
  <Override PartName="/ppt/slideMasters/slideMaster1.xml" ContentType="application/vnd.openxmlformats-officedocument.presentationml.slideMaster+xml"/>
  <Override PartName="/ppt/notesSlides/notesSlide18.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8.xml" ContentType="application/vnd.openxmlformats-officedocument.presentationml.notesSlide+xml"/>
  <Override PartName="/ppt/notesSlides/notesSlide2.xml" ContentType="application/vnd.openxmlformats-officedocument.presentationml.notesSlide+xml"/>
  <Override PartName="/ppt/notesSlides/notesSlide9.xml" ContentType="application/vnd.openxmlformats-officedocument.presentationml.notesSlide+xml"/>
  <Override PartName="/ppt/notesSlides/notesSlide3.xml" ContentType="application/vnd.openxmlformats-officedocument.presentationml.notesSlide+xml"/>
  <Override PartName="/ppt/notesSlides/notesSlide15.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7.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1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14.xml" ContentType="application/vnd.openxmlformats-officedocument.presentationml.notesSlide+xml"/>
  <Override PartName="/ppt/notesSlides/notesSlide11.xml" ContentType="application/vnd.openxmlformats-officedocument.presentationml.notesSlide+xml"/>
  <Override PartName="/ppt/notesSlides/notesSlide1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20.xml" ContentType="application/vnd.openxmlformats-officedocument.presentationml.notesSlide+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theme/theme2.xml" ContentType="application/vnd.openxmlformats-officedocument.theme+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rawing4.xml" ContentType="application/vnd.ms-office.drawingml.diagramDrawing+xml"/>
  <Override PartName="/ppt/notesMasters/notesMaster1.xml" ContentType="application/vnd.openxmlformats-officedocument.presentationml.notesMaster+xml"/>
  <Override PartName="/ppt/theme/theme1.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44.xml" ContentType="application/vnd.openxmlformats-officedocument.presentationml.tags+xml"/>
  <Override PartName="/ppt/tags/tag43.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50.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42.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41.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40.xml" ContentType="application/vnd.openxmlformats-officedocument.presentationml.tags+xml"/>
  <Override PartName="/ppt/tags/tag49.xml" ContentType="application/vnd.openxmlformats-officedocument.presentationml.tags+xml"/>
  <Override PartName="/ppt/tags/tag59.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3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tags/tag38.xml" ContentType="application/vnd.openxmlformats-officedocument.presentationml.tags+xml"/>
  <Override PartName="/ppt/tags/tag37.xml" ContentType="application/vnd.openxmlformats-officedocument.presentationml.tags+xml"/>
  <Override PartName="/ppt/tags/tag36.xml" ContentType="application/vnd.openxmlformats-officedocument.presentationml.tags+xml"/>
  <Override PartName="/ppt/tags/tag35.xml" ContentType="application/vnd.openxmlformats-officedocument.presentationml.tags+xml"/>
  <Override PartName="/ppt/tags/tag34.xml" ContentType="application/vnd.openxmlformats-officedocument.presentationml.tags+xml"/>
  <Override PartName="/ppt/tags/tag33.xml" ContentType="application/vnd.openxmlformats-officedocument.presentationml.tags+xml"/>
  <Override PartName="/ppt/tags/tag32.xml" ContentType="application/vnd.openxmlformats-officedocument.presentationml.tags+xml"/>
  <Override PartName="/ppt/tags/tag31.xml" ContentType="application/vnd.openxmlformats-officedocument.presentationml.tags+xml"/>
  <Override PartName="/ppt/tags/tag30.xml" ContentType="application/vnd.openxmlformats-officedocument.presentationml.tags+xml"/>
  <Override PartName="/ppt/tags/tag29.xml" ContentType="application/vnd.openxmlformats-officedocument.presentationml.tags+xml"/>
  <Override PartName="/ppt/tags/tag28.xml" ContentType="application/vnd.openxmlformats-officedocument.presentationml.tags+xml"/>
  <Override PartName="/ppt/tags/tag27.xml" ContentType="application/vnd.openxmlformats-officedocument.presentationml.tags+xml"/>
  <Override PartName="/ppt/tags/tag26.xml" ContentType="application/vnd.openxmlformats-officedocument.presentationml.tags+xml"/>
  <Override PartName="/ppt/tags/tag25.xml" ContentType="application/vnd.openxmlformats-officedocument.presentationml.tags+xml"/>
  <Override PartName="/ppt/tags/tag24.xml" ContentType="application/vnd.openxmlformats-officedocument.presentationml.tags+xml"/>
  <Override PartName="/ppt/tags/tag23.xml" ContentType="application/vnd.openxmlformats-officedocument.presentationml.tags+xml"/>
  <Override PartName="/ppt/tags/tag22.xml" ContentType="application/vnd.openxmlformats-officedocument.presentationml.tags+xml"/>
  <Override PartName="/ppt/tags/tag21.xml" ContentType="application/vnd.openxmlformats-officedocument.presentationml.tags+xml"/>
  <Override PartName="/ppt/tags/tag20.xml" ContentType="application/vnd.openxmlformats-officedocument.presentationml.tags+xml"/>
  <Override PartName="/ppt/tags/tag19.xml" ContentType="application/vnd.openxmlformats-officedocument.presentationml.tags+xml"/>
  <Override PartName="/ppt/tags/tag18.xml" ContentType="application/vnd.openxmlformats-officedocument.presentationml.tags+xml"/>
  <Override PartName="/ppt/tags/tag60.xml" ContentType="application/vnd.openxmlformats-officedocument.presentationml.tags+xml"/>
  <Override PartName="/ppt/tags/tag17.xml" ContentType="application/vnd.openxmlformats-officedocument.presentationml.tags+xml"/>
  <Override PartName="/ppt/tags/tag16.xml" ContentType="application/vnd.openxmlformats-officedocument.presentationml.tags+xml"/>
  <Override PartName="/ppt/tags/tag15.xml" ContentType="application/vnd.openxmlformats-officedocument.presentationml.tags+xml"/>
  <Override PartName="/ppt/tags/tag61.xml" ContentType="application/vnd.openxmlformats-officedocument.presentationml.tags+xml"/>
  <Override PartName="/ppt/tags/tag14.xml" ContentType="application/vnd.openxmlformats-officedocument.presentationml.tags+xml"/>
  <Override PartName="/ppt/tags/tag13.xml" ContentType="application/vnd.openxmlformats-officedocument.presentationml.tags+xml"/>
  <Override PartName="/ppt/tags/tag12.xml" ContentType="application/vnd.openxmlformats-officedocument.presentationml.tags+xml"/>
  <Override PartName="/ppt/tags/tag11.xml" ContentType="application/vnd.openxmlformats-officedocument.presentationml.tags+xml"/>
  <Override PartName="/ppt/tags/tag10.xml" ContentType="application/vnd.openxmlformats-officedocument.presentationml.tags+xml"/>
  <Override PartName="/ppt/tags/tag9.xml" ContentType="application/vnd.openxmlformats-officedocument.presentationml.tags+xml"/>
  <Override PartName="/ppt/tags/tag8.xml" ContentType="application/vnd.openxmlformats-officedocument.presentationml.tags+xml"/>
  <Override PartName="/ppt/tags/tag7.xml" ContentType="application/vnd.openxmlformats-officedocument.presentationml.tags+xml"/>
  <Override PartName="/ppt/tags/tag6.xml" ContentType="application/vnd.openxmlformats-officedocument.presentationml.tags+xml"/>
  <Override PartName="/ppt/tags/tag5.xml" ContentType="application/vnd.openxmlformats-officedocument.presentationml.tags+xml"/>
  <Override PartName="/ppt/tags/tag4.xml" ContentType="application/vnd.openxmlformats-officedocument.presentationml.tags+xml"/>
  <Override PartName="/ppt/tags/tag3.xml" ContentType="application/vnd.openxmlformats-officedocument.presentationml.tags+xml"/>
  <Override PartName="/ppt/tags/tag2.xml" ContentType="application/vnd.openxmlformats-officedocument.presentationml.tags+xml"/>
  <Override PartName="/ppt/tags/tag1.xml" ContentType="application/vnd.openxmlformats-officedocument.presentationml.tags+xml"/>
  <Override PartName="/ppt/tags/tag53.xml" ContentType="application/vnd.openxmlformats-officedocument.presentationml.tags+xml"/>
  <Override PartName="/ppt/tags/tag62.xml" ContentType="application/vnd.openxmlformats-officedocument.presentationml.tags+xml"/>
  <Override PartName="/ppt/tags/tag74.xml" ContentType="application/vnd.openxmlformats-officedocument.presentationml.tags+xml"/>
  <Override PartName="/ppt/tags/tag52.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48.xml" ContentType="application/vnd.openxmlformats-officedocument.presentationml.tags+xml"/>
  <Override PartName="/ppt/tags/tag47.xml" ContentType="application/vnd.openxmlformats-officedocument.presentationml.tags+xml"/>
  <Override PartName="/ppt/tags/tag51.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46.xml" ContentType="application/vnd.openxmlformats-officedocument.presentationml.tags+xml"/>
  <Override PartName="/ppt/tags/tag45.xml" ContentType="application/vnd.openxmlformats-officedocument.presentationml.tags+xml"/>
  <Override PartName="/ppt/tags/tag58.xml" ContentType="application/vnd.openxmlformats-officedocument.presentationml.tags+xml"/>
  <Override PartName="/ppt/tags/tag54.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notesMasterIdLst>
    <p:notesMasterId r:id="rId24"/>
  </p:notesMasterIdLst>
  <p:sldIdLst>
    <p:sldId id="256" r:id="rId2"/>
    <p:sldId id="437" r:id="rId3"/>
    <p:sldId id="396" r:id="rId4"/>
    <p:sldId id="265" r:id="rId5"/>
    <p:sldId id="267" r:id="rId6"/>
    <p:sldId id="439" r:id="rId7"/>
    <p:sldId id="271" r:id="rId8"/>
    <p:sldId id="415" r:id="rId9"/>
    <p:sldId id="424" r:id="rId10"/>
    <p:sldId id="449" r:id="rId11"/>
    <p:sldId id="278" r:id="rId12"/>
    <p:sldId id="430" r:id="rId13"/>
    <p:sldId id="432" r:id="rId14"/>
    <p:sldId id="431" r:id="rId15"/>
    <p:sldId id="434" r:id="rId16"/>
    <p:sldId id="446" r:id="rId17"/>
    <p:sldId id="433" r:id="rId18"/>
    <p:sldId id="447" r:id="rId19"/>
    <p:sldId id="435" r:id="rId20"/>
    <p:sldId id="276" r:id="rId21"/>
    <p:sldId id="450" r:id="rId22"/>
    <p:sldId id="411" r:id="rId2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9000"/>
    <a:srgbClr val="D0A8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3" autoAdjust="0"/>
    <p:restoredTop sz="93447" autoAdjust="0"/>
  </p:normalViewPr>
  <p:slideViewPr>
    <p:cSldViewPr snapToGrid="0">
      <p:cViewPr varScale="1">
        <p:scale>
          <a:sx n="63" d="100"/>
          <a:sy n="63" d="100"/>
        </p:scale>
        <p:origin x="83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diagrams/_rels/data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0623D1-C3C5-48F8-B7F3-AD1BF0783918}"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AC4F0D62-34CA-4585-9ED8-3C2BD6FC830B}">
      <dgm:prSet/>
      <dgm:spPr/>
      <dgm:t>
        <a:bodyPr/>
        <a:lstStyle/>
        <a:p>
          <a:r>
            <a:rPr lang="fr-CA"/>
            <a:t>Placement d’urgence/Choix du milieu de vie </a:t>
          </a:r>
          <a:endParaRPr lang="en-US"/>
        </a:p>
      </dgm:t>
    </dgm:pt>
    <dgm:pt modelId="{16CFE53D-3563-4569-9E79-E8448D126376}" type="parTrans" cxnId="{253949E3-5A50-402F-8EFC-5667C8A7DDB1}">
      <dgm:prSet/>
      <dgm:spPr/>
      <dgm:t>
        <a:bodyPr/>
        <a:lstStyle/>
        <a:p>
          <a:endParaRPr lang="en-US"/>
        </a:p>
      </dgm:t>
    </dgm:pt>
    <dgm:pt modelId="{D3AA20EA-FED6-4A0F-A8E8-D7D6A0159647}" type="sibTrans" cxnId="{253949E3-5A50-402F-8EFC-5667C8A7DDB1}">
      <dgm:prSet/>
      <dgm:spPr/>
      <dgm:t>
        <a:bodyPr/>
        <a:lstStyle/>
        <a:p>
          <a:endParaRPr lang="en-US"/>
        </a:p>
      </dgm:t>
    </dgm:pt>
    <dgm:pt modelId="{08E7C94A-59F3-40F2-9FE1-56196A0A1A8C}">
      <dgm:prSet/>
      <dgm:spPr/>
      <dgm:t>
        <a:bodyPr/>
        <a:lstStyle/>
        <a:p>
          <a:r>
            <a:rPr lang="fr-CA"/>
            <a:t>Le choix d’une mesure de placement à long terme/Choix du milieu de vie permanent alternatif </a:t>
          </a:r>
          <a:endParaRPr lang="en-US"/>
        </a:p>
      </dgm:t>
    </dgm:pt>
    <dgm:pt modelId="{8E5205BA-547B-4139-901F-516100EAF7E8}" type="parTrans" cxnId="{80E65CC3-EB08-4CD9-ABDE-5149C1381969}">
      <dgm:prSet/>
      <dgm:spPr/>
      <dgm:t>
        <a:bodyPr/>
        <a:lstStyle/>
        <a:p>
          <a:endParaRPr lang="en-US"/>
        </a:p>
      </dgm:t>
    </dgm:pt>
    <dgm:pt modelId="{D015958A-6C9D-468D-91B5-75820F17168D}" type="sibTrans" cxnId="{80E65CC3-EB08-4CD9-ABDE-5149C1381969}">
      <dgm:prSet/>
      <dgm:spPr/>
      <dgm:t>
        <a:bodyPr/>
        <a:lstStyle/>
        <a:p>
          <a:endParaRPr lang="en-US"/>
        </a:p>
      </dgm:t>
    </dgm:pt>
    <dgm:pt modelId="{27E2B65F-E62E-40E0-893F-9561DED9C3CD}" type="pres">
      <dgm:prSet presAssocID="{CF0623D1-C3C5-48F8-B7F3-AD1BF0783918}" presName="outerComposite" presStyleCnt="0">
        <dgm:presLayoutVars>
          <dgm:chMax val="5"/>
          <dgm:dir/>
          <dgm:resizeHandles val="exact"/>
        </dgm:presLayoutVars>
      </dgm:prSet>
      <dgm:spPr/>
    </dgm:pt>
    <dgm:pt modelId="{236C66C9-B45E-4498-93B5-85B7EA5109E3}" type="pres">
      <dgm:prSet presAssocID="{CF0623D1-C3C5-48F8-B7F3-AD1BF0783918}" presName="dummyMaxCanvas" presStyleCnt="0">
        <dgm:presLayoutVars/>
      </dgm:prSet>
      <dgm:spPr/>
    </dgm:pt>
    <dgm:pt modelId="{524FA8BB-5142-43E3-A0F9-3D55D26B490D}" type="pres">
      <dgm:prSet presAssocID="{CF0623D1-C3C5-48F8-B7F3-AD1BF0783918}" presName="TwoNodes_1" presStyleLbl="node1" presStyleIdx="0" presStyleCnt="2">
        <dgm:presLayoutVars>
          <dgm:bulletEnabled val="1"/>
        </dgm:presLayoutVars>
      </dgm:prSet>
      <dgm:spPr/>
    </dgm:pt>
    <dgm:pt modelId="{0D22BCE6-6F79-4D02-B8BB-272960E1B18E}" type="pres">
      <dgm:prSet presAssocID="{CF0623D1-C3C5-48F8-B7F3-AD1BF0783918}" presName="TwoNodes_2" presStyleLbl="node1" presStyleIdx="1" presStyleCnt="2">
        <dgm:presLayoutVars>
          <dgm:bulletEnabled val="1"/>
        </dgm:presLayoutVars>
      </dgm:prSet>
      <dgm:spPr/>
    </dgm:pt>
    <dgm:pt modelId="{A4B09F1D-3BE9-4AB8-919C-34A805225767}" type="pres">
      <dgm:prSet presAssocID="{CF0623D1-C3C5-48F8-B7F3-AD1BF0783918}" presName="TwoConn_1-2" presStyleLbl="fgAccFollowNode1" presStyleIdx="0" presStyleCnt="1">
        <dgm:presLayoutVars>
          <dgm:bulletEnabled val="1"/>
        </dgm:presLayoutVars>
      </dgm:prSet>
      <dgm:spPr/>
    </dgm:pt>
    <dgm:pt modelId="{6D3A4B1D-6DFE-4EDF-A213-E84CD6B494AE}" type="pres">
      <dgm:prSet presAssocID="{CF0623D1-C3C5-48F8-B7F3-AD1BF0783918}" presName="TwoNodes_1_text" presStyleLbl="node1" presStyleIdx="1" presStyleCnt="2">
        <dgm:presLayoutVars>
          <dgm:bulletEnabled val="1"/>
        </dgm:presLayoutVars>
      </dgm:prSet>
      <dgm:spPr/>
    </dgm:pt>
    <dgm:pt modelId="{FBB26C1D-C491-4EB2-8E7E-95A0EF67DA42}" type="pres">
      <dgm:prSet presAssocID="{CF0623D1-C3C5-48F8-B7F3-AD1BF0783918}" presName="TwoNodes_2_text" presStyleLbl="node1" presStyleIdx="1" presStyleCnt="2">
        <dgm:presLayoutVars>
          <dgm:bulletEnabled val="1"/>
        </dgm:presLayoutVars>
      </dgm:prSet>
      <dgm:spPr/>
    </dgm:pt>
  </dgm:ptLst>
  <dgm:cxnLst>
    <dgm:cxn modelId="{C375CC03-D481-40E1-BC1C-AB46043B9943}" type="presOf" srcId="{AC4F0D62-34CA-4585-9ED8-3C2BD6FC830B}" destId="{6D3A4B1D-6DFE-4EDF-A213-E84CD6B494AE}" srcOrd="1" destOrd="0" presId="urn:microsoft.com/office/officeart/2005/8/layout/vProcess5"/>
    <dgm:cxn modelId="{B7366663-AF38-4241-AB56-EA1E83D0AEE1}" type="presOf" srcId="{AC4F0D62-34CA-4585-9ED8-3C2BD6FC830B}" destId="{524FA8BB-5142-43E3-A0F9-3D55D26B490D}" srcOrd="0" destOrd="0" presId="urn:microsoft.com/office/officeart/2005/8/layout/vProcess5"/>
    <dgm:cxn modelId="{EE510178-F7E6-4EF6-B76D-D5681C6450F5}" type="presOf" srcId="{D3AA20EA-FED6-4A0F-A8E8-D7D6A0159647}" destId="{A4B09F1D-3BE9-4AB8-919C-34A805225767}" srcOrd="0" destOrd="0" presId="urn:microsoft.com/office/officeart/2005/8/layout/vProcess5"/>
    <dgm:cxn modelId="{1B20BB82-AE81-41D4-B2E8-9A16CA0F8ACC}" type="presOf" srcId="{08E7C94A-59F3-40F2-9FE1-56196A0A1A8C}" destId="{FBB26C1D-C491-4EB2-8E7E-95A0EF67DA42}" srcOrd="1" destOrd="0" presId="urn:microsoft.com/office/officeart/2005/8/layout/vProcess5"/>
    <dgm:cxn modelId="{6ABC7C8F-9B5D-48D1-84A1-398E472657D0}" type="presOf" srcId="{08E7C94A-59F3-40F2-9FE1-56196A0A1A8C}" destId="{0D22BCE6-6F79-4D02-B8BB-272960E1B18E}" srcOrd="0" destOrd="0" presId="urn:microsoft.com/office/officeart/2005/8/layout/vProcess5"/>
    <dgm:cxn modelId="{80E65CC3-EB08-4CD9-ABDE-5149C1381969}" srcId="{CF0623D1-C3C5-48F8-B7F3-AD1BF0783918}" destId="{08E7C94A-59F3-40F2-9FE1-56196A0A1A8C}" srcOrd="1" destOrd="0" parTransId="{8E5205BA-547B-4139-901F-516100EAF7E8}" sibTransId="{D015958A-6C9D-468D-91B5-75820F17168D}"/>
    <dgm:cxn modelId="{ED0EBFD4-72A9-4E36-9184-2C5DC6BAB103}" type="presOf" srcId="{CF0623D1-C3C5-48F8-B7F3-AD1BF0783918}" destId="{27E2B65F-E62E-40E0-893F-9561DED9C3CD}" srcOrd="0" destOrd="0" presId="urn:microsoft.com/office/officeart/2005/8/layout/vProcess5"/>
    <dgm:cxn modelId="{253949E3-5A50-402F-8EFC-5667C8A7DDB1}" srcId="{CF0623D1-C3C5-48F8-B7F3-AD1BF0783918}" destId="{AC4F0D62-34CA-4585-9ED8-3C2BD6FC830B}" srcOrd="0" destOrd="0" parTransId="{16CFE53D-3563-4569-9E79-E8448D126376}" sibTransId="{D3AA20EA-FED6-4A0F-A8E8-D7D6A0159647}"/>
    <dgm:cxn modelId="{999D8213-EF42-42EF-B27F-B2EC3BBFFD55}" type="presParOf" srcId="{27E2B65F-E62E-40E0-893F-9561DED9C3CD}" destId="{236C66C9-B45E-4498-93B5-85B7EA5109E3}" srcOrd="0" destOrd="0" presId="urn:microsoft.com/office/officeart/2005/8/layout/vProcess5"/>
    <dgm:cxn modelId="{648F3C3B-987A-471C-A52F-5984AA7A64A0}" type="presParOf" srcId="{27E2B65F-E62E-40E0-893F-9561DED9C3CD}" destId="{524FA8BB-5142-43E3-A0F9-3D55D26B490D}" srcOrd="1" destOrd="0" presId="urn:microsoft.com/office/officeart/2005/8/layout/vProcess5"/>
    <dgm:cxn modelId="{475F26E4-D51A-495A-9F54-79DF60130845}" type="presParOf" srcId="{27E2B65F-E62E-40E0-893F-9561DED9C3CD}" destId="{0D22BCE6-6F79-4D02-B8BB-272960E1B18E}" srcOrd="2" destOrd="0" presId="urn:microsoft.com/office/officeart/2005/8/layout/vProcess5"/>
    <dgm:cxn modelId="{14B7BECE-6608-425A-96D7-AB504D61F077}" type="presParOf" srcId="{27E2B65F-E62E-40E0-893F-9561DED9C3CD}" destId="{A4B09F1D-3BE9-4AB8-919C-34A805225767}" srcOrd="3" destOrd="0" presId="urn:microsoft.com/office/officeart/2005/8/layout/vProcess5"/>
    <dgm:cxn modelId="{A5F4F5AB-4CED-42B3-92EB-EBE39EB44339}" type="presParOf" srcId="{27E2B65F-E62E-40E0-893F-9561DED9C3CD}" destId="{6D3A4B1D-6DFE-4EDF-A213-E84CD6B494AE}" srcOrd="4" destOrd="0" presId="urn:microsoft.com/office/officeart/2005/8/layout/vProcess5"/>
    <dgm:cxn modelId="{D03EB43E-62D6-4811-AAE4-340DC66B8167}" type="presParOf" srcId="{27E2B65F-E62E-40E0-893F-9561DED9C3CD}" destId="{FBB26C1D-C491-4EB2-8E7E-95A0EF67DA42}" srcOrd="5" destOrd="0" presId="urn:microsoft.com/office/officeart/2005/8/layout/vProcess5"/>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85C86F8-F14A-4773-92DC-4DD54CDC6E2C}"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E353E6D2-0B32-4E15-9C29-89134E67C1B1}">
      <dgm:prSet/>
      <dgm:spPr/>
      <dgm:t>
        <a:bodyPr/>
        <a:lstStyle/>
        <a:p>
          <a:r>
            <a:rPr lang="fr-CA"/>
            <a:t>Renvoie aux aspects juridiques de la pratique et à la relation avec le tribunal.</a:t>
          </a:r>
          <a:endParaRPr lang="en-US" dirty="0"/>
        </a:p>
      </dgm:t>
    </dgm:pt>
    <dgm:pt modelId="{EE003B6D-AB17-4891-948C-0772A48532A5}" type="parTrans" cxnId="{2B381C8D-7938-4954-9275-8FCA0D3FE15D}">
      <dgm:prSet/>
      <dgm:spPr/>
      <dgm:t>
        <a:bodyPr/>
        <a:lstStyle/>
        <a:p>
          <a:endParaRPr lang="en-US"/>
        </a:p>
      </dgm:t>
    </dgm:pt>
    <dgm:pt modelId="{946C7FD1-7E8D-436A-BF5A-8E5FF91AA02B}" type="sibTrans" cxnId="{2B381C8D-7938-4954-9275-8FCA0D3FE15D}">
      <dgm:prSet/>
      <dgm:spPr/>
      <dgm:t>
        <a:bodyPr/>
        <a:lstStyle/>
        <a:p>
          <a:endParaRPr lang="en-US"/>
        </a:p>
      </dgm:t>
    </dgm:pt>
    <dgm:pt modelId="{FEB26857-789D-4011-A465-CC8C6A30BFE4}">
      <dgm:prSet/>
      <dgm:spPr/>
      <dgm:t>
        <a:bodyPr/>
        <a:lstStyle/>
        <a:p>
          <a:r>
            <a:rPr lang="fr-CA" dirty="0"/>
            <a:t>Vise à appliquer les critères de la loi à tous de manière uniforme</a:t>
          </a:r>
        </a:p>
      </dgm:t>
    </dgm:pt>
    <dgm:pt modelId="{59DABB2E-45CD-4258-913D-8DFA142173B6}" type="parTrans" cxnId="{21B17AA9-9784-49A1-B38F-032514D6BA0E}">
      <dgm:prSet/>
      <dgm:spPr/>
      <dgm:t>
        <a:bodyPr/>
        <a:lstStyle/>
        <a:p>
          <a:endParaRPr lang="fr-CA"/>
        </a:p>
      </dgm:t>
    </dgm:pt>
    <dgm:pt modelId="{C3F2A5D1-D3E2-40A5-BF0F-2F56290665B8}" type="sibTrans" cxnId="{21B17AA9-9784-49A1-B38F-032514D6BA0E}">
      <dgm:prSet/>
      <dgm:spPr/>
      <dgm:t>
        <a:bodyPr/>
        <a:lstStyle/>
        <a:p>
          <a:endParaRPr lang="fr-CA"/>
        </a:p>
      </dgm:t>
    </dgm:pt>
    <dgm:pt modelId="{1832C72B-A052-47ED-8D3D-678DE440CE9A}">
      <dgm:prSet/>
      <dgm:spPr/>
      <dgm:t>
        <a:bodyPr/>
        <a:lstStyle/>
        <a:p>
          <a:r>
            <a:rPr lang="fr-CA" dirty="0"/>
            <a:t>Détermine les principes, les normes et les règles de droit dans la pratique</a:t>
          </a:r>
        </a:p>
      </dgm:t>
    </dgm:pt>
    <dgm:pt modelId="{4BF53694-2980-42DD-BA84-5FFA3E7C27BF}" type="parTrans" cxnId="{260F3E65-8237-49B0-9A96-4D1DAC575D72}">
      <dgm:prSet/>
      <dgm:spPr/>
      <dgm:t>
        <a:bodyPr/>
        <a:lstStyle/>
        <a:p>
          <a:endParaRPr lang="fr-CA"/>
        </a:p>
      </dgm:t>
    </dgm:pt>
    <dgm:pt modelId="{33C31418-B6F1-423C-AB15-01E5C9C26EAC}" type="sibTrans" cxnId="{260F3E65-8237-49B0-9A96-4D1DAC575D72}">
      <dgm:prSet/>
      <dgm:spPr/>
      <dgm:t>
        <a:bodyPr/>
        <a:lstStyle/>
        <a:p>
          <a:endParaRPr lang="fr-CA"/>
        </a:p>
      </dgm:t>
    </dgm:pt>
    <dgm:pt modelId="{92D2AE48-702E-4E1A-9252-6C6E45319188}">
      <dgm:prSet/>
      <dgm:spPr/>
      <dgm:t>
        <a:bodyPr/>
        <a:lstStyle/>
        <a:p>
          <a:r>
            <a:rPr lang="fr-CA" dirty="0"/>
            <a:t>Principale source de signification: la LPJ et ses prémisses </a:t>
          </a:r>
        </a:p>
      </dgm:t>
    </dgm:pt>
    <dgm:pt modelId="{F4D85BCD-2470-40A5-A3C3-AF2EB6D8FF8B}" type="parTrans" cxnId="{BDDB2E7B-1648-43EC-BE92-6CCC675B73F8}">
      <dgm:prSet/>
      <dgm:spPr/>
      <dgm:t>
        <a:bodyPr/>
        <a:lstStyle/>
        <a:p>
          <a:endParaRPr lang="fr-CA"/>
        </a:p>
      </dgm:t>
    </dgm:pt>
    <dgm:pt modelId="{E483C22C-0BEA-4416-9045-BC8196037A38}" type="sibTrans" cxnId="{BDDB2E7B-1648-43EC-BE92-6CCC675B73F8}">
      <dgm:prSet/>
      <dgm:spPr/>
      <dgm:t>
        <a:bodyPr/>
        <a:lstStyle/>
        <a:p>
          <a:endParaRPr lang="fr-CA"/>
        </a:p>
      </dgm:t>
    </dgm:pt>
    <dgm:pt modelId="{AC49CC92-D4DD-46F9-AA39-5908C7559F35}" type="pres">
      <dgm:prSet presAssocID="{A85C86F8-F14A-4773-92DC-4DD54CDC6E2C}" presName="vert0" presStyleCnt="0">
        <dgm:presLayoutVars>
          <dgm:dir/>
          <dgm:animOne val="branch"/>
          <dgm:animLvl val="lvl"/>
        </dgm:presLayoutVars>
      </dgm:prSet>
      <dgm:spPr/>
    </dgm:pt>
    <dgm:pt modelId="{5BEBA283-0469-44D9-831B-740CC7E8042E}" type="pres">
      <dgm:prSet presAssocID="{E353E6D2-0B32-4E15-9C29-89134E67C1B1}" presName="thickLine" presStyleLbl="alignNode1" presStyleIdx="0" presStyleCnt="4"/>
      <dgm:spPr/>
    </dgm:pt>
    <dgm:pt modelId="{8039B40A-0418-4D0E-9A82-DEC6AC57847A}" type="pres">
      <dgm:prSet presAssocID="{E353E6D2-0B32-4E15-9C29-89134E67C1B1}" presName="horz1" presStyleCnt="0"/>
      <dgm:spPr/>
    </dgm:pt>
    <dgm:pt modelId="{384D6D9B-76AA-432D-A1B0-2F5ABFD33086}" type="pres">
      <dgm:prSet presAssocID="{E353E6D2-0B32-4E15-9C29-89134E67C1B1}" presName="tx1" presStyleLbl="revTx" presStyleIdx="0" presStyleCnt="4"/>
      <dgm:spPr/>
    </dgm:pt>
    <dgm:pt modelId="{F727C9C5-1758-4280-BFE2-D3B68ADD35BE}" type="pres">
      <dgm:prSet presAssocID="{E353E6D2-0B32-4E15-9C29-89134E67C1B1}" presName="vert1" presStyleCnt="0"/>
      <dgm:spPr/>
    </dgm:pt>
    <dgm:pt modelId="{787FE447-270F-4337-80BD-F99AD64F26F5}" type="pres">
      <dgm:prSet presAssocID="{FEB26857-789D-4011-A465-CC8C6A30BFE4}" presName="thickLine" presStyleLbl="alignNode1" presStyleIdx="1" presStyleCnt="4"/>
      <dgm:spPr/>
    </dgm:pt>
    <dgm:pt modelId="{C0616458-8A29-4929-932E-5004E455B569}" type="pres">
      <dgm:prSet presAssocID="{FEB26857-789D-4011-A465-CC8C6A30BFE4}" presName="horz1" presStyleCnt="0"/>
      <dgm:spPr/>
    </dgm:pt>
    <dgm:pt modelId="{A7E31EFD-2CBD-4D06-9B3B-86B43A6922AC}" type="pres">
      <dgm:prSet presAssocID="{FEB26857-789D-4011-A465-CC8C6A30BFE4}" presName="tx1" presStyleLbl="revTx" presStyleIdx="1" presStyleCnt="4"/>
      <dgm:spPr/>
    </dgm:pt>
    <dgm:pt modelId="{AEB76626-3EE1-43AD-8E44-85CBCB897E45}" type="pres">
      <dgm:prSet presAssocID="{FEB26857-789D-4011-A465-CC8C6A30BFE4}" presName="vert1" presStyleCnt="0"/>
      <dgm:spPr/>
    </dgm:pt>
    <dgm:pt modelId="{FD7D42E7-21D0-4949-98BB-D7472DB6ADAB}" type="pres">
      <dgm:prSet presAssocID="{1832C72B-A052-47ED-8D3D-678DE440CE9A}" presName="thickLine" presStyleLbl="alignNode1" presStyleIdx="2" presStyleCnt="4"/>
      <dgm:spPr/>
    </dgm:pt>
    <dgm:pt modelId="{B638A9BD-0AE7-407B-B024-10E64B9DCB48}" type="pres">
      <dgm:prSet presAssocID="{1832C72B-A052-47ED-8D3D-678DE440CE9A}" presName="horz1" presStyleCnt="0"/>
      <dgm:spPr/>
    </dgm:pt>
    <dgm:pt modelId="{18E62EAA-57C9-41B3-B719-EB2CB1034E17}" type="pres">
      <dgm:prSet presAssocID="{1832C72B-A052-47ED-8D3D-678DE440CE9A}" presName="tx1" presStyleLbl="revTx" presStyleIdx="2" presStyleCnt="4"/>
      <dgm:spPr/>
    </dgm:pt>
    <dgm:pt modelId="{D5C87FC4-1F56-471E-AF82-F814FF8F9C5B}" type="pres">
      <dgm:prSet presAssocID="{1832C72B-A052-47ED-8D3D-678DE440CE9A}" presName="vert1" presStyleCnt="0"/>
      <dgm:spPr/>
    </dgm:pt>
    <dgm:pt modelId="{5A3EAEB7-B972-45BF-891F-E322ED18C283}" type="pres">
      <dgm:prSet presAssocID="{92D2AE48-702E-4E1A-9252-6C6E45319188}" presName="thickLine" presStyleLbl="alignNode1" presStyleIdx="3" presStyleCnt="4"/>
      <dgm:spPr/>
    </dgm:pt>
    <dgm:pt modelId="{5F971AC0-7F57-4452-9F37-8D97C1C3E97B}" type="pres">
      <dgm:prSet presAssocID="{92D2AE48-702E-4E1A-9252-6C6E45319188}" presName="horz1" presStyleCnt="0"/>
      <dgm:spPr/>
    </dgm:pt>
    <dgm:pt modelId="{34909C50-E133-4501-A561-05D1A21FB8C6}" type="pres">
      <dgm:prSet presAssocID="{92D2AE48-702E-4E1A-9252-6C6E45319188}" presName="tx1" presStyleLbl="revTx" presStyleIdx="3" presStyleCnt="4"/>
      <dgm:spPr/>
    </dgm:pt>
    <dgm:pt modelId="{24385A94-971C-4E73-9B70-D057CFF2EDCE}" type="pres">
      <dgm:prSet presAssocID="{92D2AE48-702E-4E1A-9252-6C6E45319188}" presName="vert1" presStyleCnt="0"/>
      <dgm:spPr/>
    </dgm:pt>
  </dgm:ptLst>
  <dgm:cxnLst>
    <dgm:cxn modelId="{64C4A61F-350D-4279-B977-99D82F461A18}" type="presOf" srcId="{A85C86F8-F14A-4773-92DC-4DD54CDC6E2C}" destId="{AC49CC92-D4DD-46F9-AA39-5908C7559F35}" srcOrd="0" destOrd="0" presId="urn:microsoft.com/office/officeart/2008/layout/LinedList"/>
    <dgm:cxn modelId="{2D08D864-948E-4849-B1CF-22A6862FF5D9}" type="presOf" srcId="{FEB26857-789D-4011-A465-CC8C6A30BFE4}" destId="{A7E31EFD-2CBD-4D06-9B3B-86B43A6922AC}" srcOrd="0" destOrd="0" presId="urn:microsoft.com/office/officeart/2008/layout/LinedList"/>
    <dgm:cxn modelId="{260F3E65-8237-49B0-9A96-4D1DAC575D72}" srcId="{A85C86F8-F14A-4773-92DC-4DD54CDC6E2C}" destId="{1832C72B-A052-47ED-8D3D-678DE440CE9A}" srcOrd="2" destOrd="0" parTransId="{4BF53694-2980-42DD-BA84-5FFA3E7C27BF}" sibTransId="{33C31418-B6F1-423C-AB15-01E5C9C26EAC}"/>
    <dgm:cxn modelId="{438FA046-0FF2-47F6-9636-81CB12D196C0}" type="presOf" srcId="{92D2AE48-702E-4E1A-9252-6C6E45319188}" destId="{34909C50-E133-4501-A561-05D1A21FB8C6}" srcOrd="0" destOrd="0" presId="urn:microsoft.com/office/officeart/2008/layout/LinedList"/>
    <dgm:cxn modelId="{BDDB2E7B-1648-43EC-BE92-6CCC675B73F8}" srcId="{A85C86F8-F14A-4773-92DC-4DD54CDC6E2C}" destId="{92D2AE48-702E-4E1A-9252-6C6E45319188}" srcOrd="3" destOrd="0" parTransId="{F4D85BCD-2470-40A5-A3C3-AF2EB6D8FF8B}" sibTransId="{E483C22C-0BEA-4416-9045-BC8196037A38}"/>
    <dgm:cxn modelId="{2B381C8D-7938-4954-9275-8FCA0D3FE15D}" srcId="{A85C86F8-F14A-4773-92DC-4DD54CDC6E2C}" destId="{E353E6D2-0B32-4E15-9C29-89134E67C1B1}" srcOrd="0" destOrd="0" parTransId="{EE003B6D-AB17-4891-948C-0772A48532A5}" sibTransId="{946C7FD1-7E8D-436A-BF5A-8E5FF91AA02B}"/>
    <dgm:cxn modelId="{E585DD9E-95A5-40C2-8765-EAB34062DB6F}" type="presOf" srcId="{1832C72B-A052-47ED-8D3D-678DE440CE9A}" destId="{18E62EAA-57C9-41B3-B719-EB2CB1034E17}" srcOrd="0" destOrd="0" presId="urn:microsoft.com/office/officeart/2008/layout/LinedList"/>
    <dgm:cxn modelId="{80C75DA1-EE5C-461E-AE08-D053F6D580BB}" type="presOf" srcId="{E353E6D2-0B32-4E15-9C29-89134E67C1B1}" destId="{384D6D9B-76AA-432D-A1B0-2F5ABFD33086}" srcOrd="0" destOrd="0" presId="urn:microsoft.com/office/officeart/2008/layout/LinedList"/>
    <dgm:cxn modelId="{21B17AA9-9784-49A1-B38F-032514D6BA0E}" srcId="{A85C86F8-F14A-4773-92DC-4DD54CDC6E2C}" destId="{FEB26857-789D-4011-A465-CC8C6A30BFE4}" srcOrd="1" destOrd="0" parTransId="{59DABB2E-45CD-4258-913D-8DFA142173B6}" sibTransId="{C3F2A5D1-D3E2-40A5-BF0F-2F56290665B8}"/>
    <dgm:cxn modelId="{57F5F95C-2515-457B-8FF4-E30BC0955B3D}" type="presParOf" srcId="{AC49CC92-D4DD-46F9-AA39-5908C7559F35}" destId="{5BEBA283-0469-44D9-831B-740CC7E8042E}" srcOrd="0" destOrd="0" presId="urn:microsoft.com/office/officeart/2008/layout/LinedList"/>
    <dgm:cxn modelId="{521DE40E-3619-4354-871F-A5FD7CBD3151}" type="presParOf" srcId="{AC49CC92-D4DD-46F9-AA39-5908C7559F35}" destId="{8039B40A-0418-4D0E-9A82-DEC6AC57847A}" srcOrd="1" destOrd="0" presId="urn:microsoft.com/office/officeart/2008/layout/LinedList"/>
    <dgm:cxn modelId="{CC558C7F-CCE9-43E8-9282-91AA35EE40A7}" type="presParOf" srcId="{8039B40A-0418-4D0E-9A82-DEC6AC57847A}" destId="{384D6D9B-76AA-432D-A1B0-2F5ABFD33086}" srcOrd="0" destOrd="0" presId="urn:microsoft.com/office/officeart/2008/layout/LinedList"/>
    <dgm:cxn modelId="{4E837BC1-776A-401F-9B1B-04169AC3E215}" type="presParOf" srcId="{8039B40A-0418-4D0E-9A82-DEC6AC57847A}" destId="{F727C9C5-1758-4280-BFE2-D3B68ADD35BE}" srcOrd="1" destOrd="0" presId="urn:microsoft.com/office/officeart/2008/layout/LinedList"/>
    <dgm:cxn modelId="{75134E9C-44A0-41DE-BA11-A58D12C3F2B0}" type="presParOf" srcId="{AC49CC92-D4DD-46F9-AA39-5908C7559F35}" destId="{787FE447-270F-4337-80BD-F99AD64F26F5}" srcOrd="2" destOrd="0" presId="urn:microsoft.com/office/officeart/2008/layout/LinedList"/>
    <dgm:cxn modelId="{5DDC705B-DCF5-4FAA-8055-84AD08DD4584}" type="presParOf" srcId="{AC49CC92-D4DD-46F9-AA39-5908C7559F35}" destId="{C0616458-8A29-4929-932E-5004E455B569}" srcOrd="3" destOrd="0" presId="urn:microsoft.com/office/officeart/2008/layout/LinedList"/>
    <dgm:cxn modelId="{17457AAC-BECB-4A13-9E5C-3084F9EF85AB}" type="presParOf" srcId="{C0616458-8A29-4929-932E-5004E455B569}" destId="{A7E31EFD-2CBD-4D06-9B3B-86B43A6922AC}" srcOrd="0" destOrd="0" presId="urn:microsoft.com/office/officeart/2008/layout/LinedList"/>
    <dgm:cxn modelId="{3CE6993D-7451-4983-8502-FD82B68F999E}" type="presParOf" srcId="{C0616458-8A29-4929-932E-5004E455B569}" destId="{AEB76626-3EE1-43AD-8E44-85CBCB897E45}" srcOrd="1" destOrd="0" presId="urn:microsoft.com/office/officeart/2008/layout/LinedList"/>
    <dgm:cxn modelId="{054B380D-65E5-4DA8-8B1E-03C603705F8D}" type="presParOf" srcId="{AC49CC92-D4DD-46F9-AA39-5908C7559F35}" destId="{FD7D42E7-21D0-4949-98BB-D7472DB6ADAB}" srcOrd="4" destOrd="0" presId="urn:microsoft.com/office/officeart/2008/layout/LinedList"/>
    <dgm:cxn modelId="{03C8B6D7-D54A-4683-A8EA-02DDB15B9340}" type="presParOf" srcId="{AC49CC92-D4DD-46F9-AA39-5908C7559F35}" destId="{B638A9BD-0AE7-407B-B024-10E64B9DCB48}" srcOrd="5" destOrd="0" presId="urn:microsoft.com/office/officeart/2008/layout/LinedList"/>
    <dgm:cxn modelId="{A64C77A8-010E-4C5E-922F-3F6E7C469386}" type="presParOf" srcId="{B638A9BD-0AE7-407B-B024-10E64B9DCB48}" destId="{18E62EAA-57C9-41B3-B719-EB2CB1034E17}" srcOrd="0" destOrd="0" presId="urn:microsoft.com/office/officeart/2008/layout/LinedList"/>
    <dgm:cxn modelId="{45751AF1-22AA-43CB-ADBB-C0DE81C07E20}" type="presParOf" srcId="{B638A9BD-0AE7-407B-B024-10E64B9DCB48}" destId="{D5C87FC4-1F56-471E-AF82-F814FF8F9C5B}" srcOrd="1" destOrd="0" presId="urn:microsoft.com/office/officeart/2008/layout/LinedList"/>
    <dgm:cxn modelId="{CCEA36CA-62D2-4AE6-898F-437372729174}" type="presParOf" srcId="{AC49CC92-D4DD-46F9-AA39-5908C7559F35}" destId="{5A3EAEB7-B972-45BF-891F-E322ED18C283}" srcOrd="6" destOrd="0" presId="urn:microsoft.com/office/officeart/2008/layout/LinedList"/>
    <dgm:cxn modelId="{504E217D-C869-464F-A0A8-720F21FA6A68}" type="presParOf" srcId="{AC49CC92-D4DD-46F9-AA39-5908C7559F35}" destId="{5F971AC0-7F57-4452-9F37-8D97C1C3E97B}" srcOrd="7" destOrd="0" presId="urn:microsoft.com/office/officeart/2008/layout/LinedList"/>
    <dgm:cxn modelId="{6E226E62-6E15-4E8B-A4AA-3CA5BC1B8DBF}" type="presParOf" srcId="{5F971AC0-7F57-4452-9F37-8D97C1C3E97B}" destId="{34909C50-E133-4501-A561-05D1A21FB8C6}" srcOrd="0" destOrd="0" presId="urn:microsoft.com/office/officeart/2008/layout/LinedList"/>
    <dgm:cxn modelId="{91800F84-EA88-4D24-A257-E890C076C78F}" type="presParOf" srcId="{5F971AC0-7F57-4452-9F37-8D97C1C3E97B}" destId="{24385A94-971C-4E73-9B70-D057CFF2EDCE}" srcOrd="1" destOrd="0" presId="urn:microsoft.com/office/officeart/2008/layout/Lined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85C86F8-F14A-4773-92DC-4DD54CDC6E2C}"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E353E6D2-0B32-4E15-9C29-89134E67C1B1}">
      <dgm:prSet/>
      <dgm:spPr/>
      <dgm:t>
        <a:bodyPr/>
        <a:lstStyle/>
        <a:p>
          <a:r>
            <a:rPr lang="fr-CA" dirty="0"/>
            <a:t>Traite de la relation directe entre les professionnels et les enfants, ainsi qu’entre les professionnels et les parents</a:t>
          </a:r>
          <a:endParaRPr lang="en-US" dirty="0"/>
        </a:p>
      </dgm:t>
    </dgm:pt>
    <dgm:pt modelId="{EE003B6D-AB17-4891-948C-0772A48532A5}" type="parTrans" cxnId="{2B381C8D-7938-4954-9275-8FCA0D3FE15D}">
      <dgm:prSet/>
      <dgm:spPr/>
      <dgm:t>
        <a:bodyPr/>
        <a:lstStyle/>
        <a:p>
          <a:endParaRPr lang="en-US"/>
        </a:p>
      </dgm:t>
    </dgm:pt>
    <dgm:pt modelId="{946C7FD1-7E8D-436A-BF5A-8E5FF91AA02B}" type="sibTrans" cxnId="{2B381C8D-7938-4954-9275-8FCA0D3FE15D}">
      <dgm:prSet/>
      <dgm:spPr/>
      <dgm:t>
        <a:bodyPr/>
        <a:lstStyle/>
        <a:p>
          <a:endParaRPr lang="en-US"/>
        </a:p>
      </dgm:t>
    </dgm:pt>
    <dgm:pt modelId="{A122F6F8-AED9-4656-8A71-E29061DF28DB}">
      <dgm:prSet/>
      <dgm:spPr/>
      <dgm:t>
        <a:bodyPr/>
        <a:lstStyle/>
        <a:p>
          <a:r>
            <a:rPr lang="fr-CA" dirty="0"/>
            <a:t>Combine les connaissances (théoriques, techniques, déontologiques et disciplinaires) et l’expérience d’intervention des acteurs </a:t>
          </a:r>
        </a:p>
      </dgm:t>
    </dgm:pt>
    <dgm:pt modelId="{9661C1A1-8F94-4B96-AB5A-5D78C4775DF3}" type="parTrans" cxnId="{798C1AE0-7150-4B09-896F-A600401B375C}">
      <dgm:prSet/>
      <dgm:spPr/>
      <dgm:t>
        <a:bodyPr/>
        <a:lstStyle/>
        <a:p>
          <a:endParaRPr lang="fr-CA"/>
        </a:p>
      </dgm:t>
    </dgm:pt>
    <dgm:pt modelId="{B9A774AB-AD67-409B-A9E6-5EF50526578F}" type="sibTrans" cxnId="{798C1AE0-7150-4B09-896F-A600401B375C}">
      <dgm:prSet/>
      <dgm:spPr/>
      <dgm:t>
        <a:bodyPr/>
        <a:lstStyle/>
        <a:p>
          <a:endParaRPr lang="fr-CA"/>
        </a:p>
      </dgm:t>
    </dgm:pt>
    <dgm:pt modelId="{167A6418-2203-4E6E-AEE3-1E9200D795FB}">
      <dgm:prSet/>
      <dgm:spPr/>
      <dgm:t>
        <a:bodyPr/>
        <a:lstStyle/>
        <a:p>
          <a:r>
            <a:rPr lang="fr-CA" dirty="0"/>
            <a:t>Elle concerne également tout ce à quoi les acteurs font référence dans leur pratique d’intervention : les balises cliniques, les instruments, etc.</a:t>
          </a:r>
        </a:p>
      </dgm:t>
    </dgm:pt>
    <dgm:pt modelId="{F736D3AE-4791-404F-9F9F-368888DC8C1F}" type="parTrans" cxnId="{1742CBC7-943F-40B1-BE5D-5C52F3D22B7E}">
      <dgm:prSet/>
      <dgm:spPr/>
      <dgm:t>
        <a:bodyPr/>
        <a:lstStyle/>
        <a:p>
          <a:endParaRPr lang="fr-CA"/>
        </a:p>
      </dgm:t>
    </dgm:pt>
    <dgm:pt modelId="{EAAD8536-0076-4EDF-BAC8-D5F539A51784}" type="sibTrans" cxnId="{1742CBC7-943F-40B1-BE5D-5C52F3D22B7E}">
      <dgm:prSet/>
      <dgm:spPr/>
      <dgm:t>
        <a:bodyPr/>
        <a:lstStyle/>
        <a:p>
          <a:endParaRPr lang="fr-CA"/>
        </a:p>
      </dgm:t>
    </dgm:pt>
    <dgm:pt modelId="{DDC2A205-F255-40B6-AACF-F04D5FC0A365}">
      <dgm:prSet/>
      <dgm:spPr/>
      <dgm:t>
        <a:bodyPr/>
        <a:lstStyle/>
        <a:p>
          <a:r>
            <a:rPr lang="fr-CA" dirty="0"/>
            <a:t>Vise à s’adapter à la singularité et à l’incertitude qu’elle entraîne (gestion des risques). </a:t>
          </a:r>
        </a:p>
      </dgm:t>
    </dgm:pt>
    <dgm:pt modelId="{2EA28982-F072-4789-BD6C-00DBC5FB1E49}" type="parTrans" cxnId="{1AC87685-933D-44C6-A56D-56605A3E59F9}">
      <dgm:prSet/>
      <dgm:spPr/>
      <dgm:t>
        <a:bodyPr/>
        <a:lstStyle/>
        <a:p>
          <a:endParaRPr lang="fr-CA"/>
        </a:p>
      </dgm:t>
    </dgm:pt>
    <dgm:pt modelId="{7989E9AB-6419-4232-B122-84E9D7A8A8E2}" type="sibTrans" cxnId="{1AC87685-933D-44C6-A56D-56605A3E59F9}">
      <dgm:prSet/>
      <dgm:spPr/>
      <dgm:t>
        <a:bodyPr/>
        <a:lstStyle/>
        <a:p>
          <a:endParaRPr lang="fr-CA"/>
        </a:p>
      </dgm:t>
    </dgm:pt>
    <dgm:pt modelId="{AC49CC92-D4DD-46F9-AA39-5908C7559F35}" type="pres">
      <dgm:prSet presAssocID="{A85C86F8-F14A-4773-92DC-4DD54CDC6E2C}" presName="vert0" presStyleCnt="0">
        <dgm:presLayoutVars>
          <dgm:dir/>
          <dgm:animOne val="branch"/>
          <dgm:animLvl val="lvl"/>
        </dgm:presLayoutVars>
      </dgm:prSet>
      <dgm:spPr/>
    </dgm:pt>
    <dgm:pt modelId="{5BEBA283-0469-44D9-831B-740CC7E8042E}" type="pres">
      <dgm:prSet presAssocID="{E353E6D2-0B32-4E15-9C29-89134E67C1B1}" presName="thickLine" presStyleLbl="alignNode1" presStyleIdx="0" presStyleCnt="4"/>
      <dgm:spPr/>
    </dgm:pt>
    <dgm:pt modelId="{8039B40A-0418-4D0E-9A82-DEC6AC57847A}" type="pres">
      <dgm:prSet presAssocID="{E353E6D2-0B32-4E15-9C29-89134E67C1B1}" presName="horz1" presStyleCnt="0"/>
      <dgm:spPr/>
    </dgm:pt>
    <dgm:pt modelId="{384D6D9B-76AA-432D-A1B0-2F5ABFD33086}" type="pres">
      <dgm:prSet presAssocID="{E353E6D2-0B32-4E15-9C29-89134E67C1B1}" presName="tx1" presStyleLbl="revTx" presStyleIdx="0" presStyleCnt="4"/>
      <dgm:spPr/>
    </dgm:pt>
    <dgm:pt modelId="{F727C9C5-1758-4280-BFE2-D3B68ADD35BE}" type="pres">
      <dgm:prSet presAssocID="{E353E6D2-0B32-4E15-9C29-89134E67C1B1}" presName="vert1" presStyleCnt="0"/>
      <dgm:spPr/>
    </dgm:pt>
    <dgm:pt modelId="{E6B84E64-5D4F-4111-ABB7-96EF4DEFD070}" type="pres">
      <dgm:prSet presAssocID="{A122F6F8-AED9-4656-8A71-E29061DF28DB}" presName="thickLine" presStyleLbl="alignNode1" presStyleIdx="1" presStyleCnt="4"/>
      <dgm:spPr/>
    </dgm:pt>
    <dgm:pt modelId="{75664602-976B-43AE-A8CD-2BCB2BE14B18}" type="pres">
      <dgm:prSet presAssocID="{A122F6F8-AED9-4656-8A71-E29061DF28DB}" presName="horz1" presStyleCnt="0"/>
      <dgm:spPr/>
    </dgm:pt>
    <dgm:pt modelId="{526FD77A-74DD-4719-BBA8-B7C5C8B48B6A}" type="pres">
      <dgm:prSet presAssocID="{A122F6F8-AED9-4656-8A71-E29061DF28DB}" presName="tx1" presStyleLbl="revTx" presStyleIdx="1" presStyleCnt="4"/>
      <dgm:spPr/>
    </dgm:pt>
    <dgm:pt modelId="{540D35ED-AAFE-4662-A5B9-47EDAFF460D0}" type="pres">
      <dgm:prSet presAssocID="{A122F6F8-AED9-4656-8A71-E29061DF28DB}" presName="vert1" presStyleCnt="0"/>
      <dgm:spPr/>
    </dgm:pt>
    <dgm:pt modelId="{F759A29A-25BB-4E62-976C-9D783CE6897E}" type="pres">
      <dgm:prSet presAssocID="{167A6418-2203-4E6E-AEE3-1E9200D795FB}" presName="thickLine" presStyleLbl="alignNode1" presStyleIdx="2" presStyleCnt="4"/>
      <dgm:spPr/>
    </dgm:pt>
    <dgm:pt modelId="{91DE6D2E-C9A6-458C-84EA-E53EF5547898}" type="pres">
      <dgm:prSet presAssocID="{167A6418-2203-4E6E-AEE3-1E9200D795FB}" presName="horz1" presStyleCnt="0"/>
      <dgm:spPr/>
    </dgm:pt>
    <dgm:pt modelId="{3B47533B-AE80-4D1F-B2ED-AE79AF8DAA65}" type="pres">
      <dgm:prSet presAssocID="{167A6418-2203-4E6E-AEE3-1E9200D795FB}" presName="tx1" presStyleLbl="revTx" presStyleIdx="2" presStyleCnt="4"/>
      <dgm:spPr/>
    </dgm:pt>
    <dgm:pt modelId="{B923EDE8-F6BB-455D-95C3-92BA35F74D29}" type="pres">
      <dgm:prSet presAssocID="{167A6418-2203-4E6E-AEE3-1E9200D795FB}" presName="vert1" presStyleCnt="0"/>
      <dgm:spPr/>
    </dgm:pt>
    <dgm:pt modelId="{4260C7DC-D630-441B-B41E-954461E3C14D}" type="pres">
      <dgm:prSet presAssocID="{DDC2A205-F255-40B6-AACF-F04D5FC0A365}" presName="thickLine" presStyleLbl="alignNode1" presStyleIdx="3" presStyleCnt="4"/>
      <dgm:spPr/>
    </dgm:pt>
    <dgm:pt modelId="{BF89A182-0B4D-4879-9852-8FE1A651FC1F}" type="pres">
      <dgm:prSet presAssocID="{DDC2A205-F255-40B6-AACF-F04D5FC0A365}" presName="horz1" presStyleCnt="0"/>
      <dgm:spPr/>
    </dgm:pt>
    <dgm:pt modelId="{67A8B30C-088C-4FD9-BBDB-9EF3B04DE8FA}" type="pres">
      <dgm:prSet presAssocID="{DDC2A205-F255-40B6-AACF-F04D5FC0A365}" presName="tx1" presStyleLbl="revTx" presStyleIdx="3" presStyleCnt="4"/>
      <dgm:spPr/>
    </dgm:pt>
    <dgm:pt modelId="{EAF3FE53-7F52-462E-A305-CF5AD7387D9E}" type="pres">
      <dgm:prSet presAssocID="{DDC2A205-F255-40B6-AACF-F04D5FC0A365}" presName="vert1" presStyleCnt="0"/>
      <dgm:spPr/>
    </dgm:pt>
  </dgm:ptLst>
  <dgm:cxnLst>
    <dgm:cxn modelId="{64C4A61F-350D-4279-B977-99D82F461A18}" type="presOf" srcId="{A85C86F8-F14A-4773-92DC-4DD54CDC6E2C}" destId="{AC49CC92-D4DD-46F9-AA39-5908C7559F35}" srcOrd="0" destOrd="0" presId="urn:microsoft.com/office/officeart/2008/layout/LinedList"/>
    <dgm:cxn modelId="{798DFA64-8E4F-401F-A390-D88F2830068F}" type="presOf" srcId="{DDC2A205-F255-40B6-AACF-F04D5FC0A365}" destId="{67A8B30C-088C-4FD9-BBDB-9EF3B04DE8FA}" srcOrd="0" destOrd="0" presId="urn:microsoft.com/office/officeart/2008/layout/LinedList"/>
    <dgm:cxn modelId="{C62EFE6E-9E9E-4595-A8A7-2C76B2BC4204}" type="presOf" srcId="{A122F6F8-AED9-4656-8A71-E29061DF28DB}" destId="{526FD77A-74DD-4719-BBA8-B7C5C8B48B6A}" srcOrd="0" destOrd="0" presId="urn:microsoft.com/office/officeart/2008/layout/LinedList"/>
    <dgm:cxn modelId="{1AC87685-933D-44C6-A56D-56605A3E59F9}" srcId="{A85C86F8-F14A-4773-92DC-4DD54CDC6E2C}" destId="{DDC2A205-F255-40B6-AACF-F04D5FC0A365}" srcOrd="3" destOrd="0" parTransId="{2EA28982-F072-4789-BD6C-00DBC5FB1E49}" sibTransId="{7989E9AB-6419-4232-B122-84E9D7A8A8E2}"/>
    <dgm:cxn modelId="{2B381C8D-7938-4954-9275-8FCA0D3FE15D}" srcId="{A85C86F8-F14A-4773-92DC-4DD54CDC6E2C}" destId="{E353E6D2-0B32-4E15-9C29-89134E67C1B1}" srcOrd="0" destOrd="0" parTransId="{EE003B6D-AB17-4891-948C-0772A48532A5}" sibTransId="{946C7FD1-7E8D-436A-BF5A-8E5FF91AA02B}"/>
    <dgm:cxn modelId="{896F8891-F7F5-4B36-AD75-44478902CE8A}" type="presOf" srcId="{167A6418-2203-4E6E-AEE3-1E9200D795FB}" destId="{3B47533B-AE80-4D1F-B2ED-AE79AF8DAA65}" srcOrd="0" destOrd="0" presId="urn:microsoft.com/office/officeart/2008/layout/LinedList"/>
    <dgm:cxn modelId="{80C75DA1-EE5C-461E-AE08-D053F6D580BB}" type="presOf" srcId="{E353E6D2-0B32-4E15-9C29-89134E67C1B1}" destId="{384D6D9B-76AA-432D-A1B0-2F5ABFD33086}" srcOrd="0" destOrd="0" presId="urn:microsoft.com/office/officeart/2008/layout/LinedList"/>
    <dgm:cxn modelId="{1742CBC7-943F-40B1-BE5D-5C52F3D22B7E}" srcId="{A85C86F8-F14A-4773-92DC-4DD54CDC6E2C}" destId="{167A6418-2203-4E6E-AEE3-1E9200D795FB}" srcOrd="2" destOrd="0" parTransId="{F736D3AE-4791-404F-9F9F-368888DC8C1F}" sibTransId="{EAAD8536-0076-4EDF-BAC8-D5F539A51784}"/>
    <dgm:cxn modelId="{798C1AE0-7150-4B09-896F-A600401B375C}" srcId="{A85C86F8-F14A-4773-92DC-4DD54CDC6E2C}" destId="{A122F6F8-AED9-4656-8A71-E29061DF28DB}" srcOrd="1" destOrd="0" parTransId="{9661C1A1-8F94-4B96-AB5A-5D78C4775DF3}" sibTransId="{B9A774AB-AD67-409B-A9E6-5EF50526578F}"/>
    <dgm:cxn modelId="{57F5F95C-2515-457B-8FF4-E30BC0955B3D}" type="presParOf" srcId="{AC49CC92-D4DD-46F9-AA39-5908C7559F35}" destId="{5BEBA283-0469-44D9-831B-740CC7E8042E}" srcOrd="0" destOrd="0" presId="urn:microsoft.com/office/officeart/2008/layout/LinedList"/>
    <dgm:cxn modelId="{521DE40E-3619-4354-871F-A5FD7CBD3151}" type="presParOf" srcId="{AC49CC92-D4DD-46F9-AA39-5908C7559F35}" destId="{8039B40A-0418-4D0E-9A82-DEC6AC57847A}" srcOrd="1" destOrd="0" presId="urn:microsoft.com/office/officeart/2008/layout/LinedList"/>
    <dgm:cxn modelId="{CC558C7F-CCE9-43E8-9282-91AA35EE40A7}" type="presParOf" srcId="{8039B40A-0418-4D0E-9A82-DEC6AC57847A}" destId="{384D6D9B-76AA-432D-A1B0-2F5ABFD33086}" srcOrd="0" destOrd="0" presId="urn:microsoft.com/office/officeart/2008/layout/LinedList"/>
    <dgm:cxn modelId="{4E837BC1-776A-401F-9B1B-04169AC3E215}" type="presParOf" srcId="{8039B40A-0418-4D0E-9A82-DEC6AC57847A}" destId="{F727C9C5-1758-4280-BFE2-D3B68ADD35BE}" srcOrd="1" destOrd="0" presId="urn:microsoft.com/office/officeart/2008/layout/LinedList"/>
    <dgm:cxn modelId="{01147EA9-DFBD-4A8B-9310-B18B7EC11AD0}" type="presParOf" srcId="{AC49CC92-D4DD-46F9-AA39-5908C7559F35}" destId="{E6B84E64-5D4F-4111-ABB7-96EF4DEFD070}" srcOrd="2" destOrd="0" presId="urn:microsoft.com/office/officeart/2008/layout/LinedList"/>
    <dgm:cxn modelId="{94FE3F3A-99D9-413F-BFE3-24D066ED85B7}" type="presParOf" srcId="{AC49CC92-D4DD-46F9-AA39-5908C7559F35}" destId="{75664602-976B-43AE-A8CD-2BCB2BE14B18}" srcOrd="3" destOrd="0" presId="urn:microsoft.com/office/officeart/2008/layout/LinedList"/>
    <dgm:cxn modelId="{48BEA13F-0D4B-4AF2-994D-B22C5C864344}" type="presParOf" srcId="{75664602-976B-43AE-A8CD-2BCB2BE14B18}" destId="{526FD77A-74DD-4719-BBA8-B7C5C8B48B6A}" srcOrd="0" destOrd="0" presId="urn:microsoft.com/office/officeart/2008/layout/LinedList"/>
    <dgm:cxn modelId="{CCB0BA9E-DC29-4254-BEFD-19C30BF1C4BE}" type="presParOf" srcId="{75664602-976B-43AE-A8CD-2BCB2BE14B18}" destId="{540D35ED-AAFE-4662-A5B9-47EDAFF460D0}" srcOrd="1" destOrd="0" presId="urn:microsoft.com/office/officeart/2008/layout/LinedList"/>
    <dgm:cxn modelId="{D52B6008-E0EE-4089-944F-37ABAC217DEC}" type="presParOf" srcId="{AC49CC92-D4DD-46F9-AA39-5908C7559F35}" destId="{F759A29A-25BB-4E62-976C-9D783CE6897E}" srcOrd="4" destOrd="0" presId="urn:microsoft.com/office/officeart/2008/layout/LinedList"/>
    <dgm:cxn modelId="{B22D9576-0BD7-4C28-87A1-6998FAF7B23D}" type="presParOf" srcId="{AC49CC92-D4DD-46F9-AA39-5908C7559F35}" destId="{91DE6D2E-C9A6-458C-84EA-E53EF5547898}" srcOrd="5" destOrd="0" presId="urn:microsoft.com/office/officeart/2008/layout/LinedList"/>
    <dgm:cxn modelId="{F6436740-0554-41B9-ACA2-321735723814}" type="presParOf" srcId="{91DE6D2E-C9A6-458C-84EA-E53EF5547898}" destId="{3B47533B-AE80-4D1F-B2ED-AE79AF8DAA65}" srcOrd="0" destOrd="0" presId="urn:microsoft.com/office/officeart/2008/layout/LinedList"/>
    <dgm:cxn modelId="{6CA31BE3-C81E-4D4F-9611-F0951A219429}" type="presParOf" srcId="{91DE6D2E-C9A6-458C-84EA-E53EF5547898}" destId="{B923EDE8-F6BB-455D-95C3-92BA35F74D29}" srcOrd="1" destOrd="0" presId="urn:microsoft.com/office/officeart/2008/layout/LinedList"/>
    <dgm:cxn modelId="{A8BE906F-B4B1-4B6B-958B-6BF72AA39787}" type="presParOf" srcId="{AC49CC92-D4DD-46F9-AA39-5908C7559F35}" destId="{4260C7DC-D630-441B-B41E-954461E3C14D}" srcOrd="6" destOrd="0" presId="urn:microsoft.com/office/officeart/2008/layout/LinedList"/>
    <dgm:cxn modelId="{C18EC0A3-1B2A-4D70-8D09-0B704A28C769}" type="presParOf" srcId="{AC49CC92-D4DD-46F9-AA39-5908C7559F35}" destId="{BF89A182-0B4D-4879-9852-8FE1A651FC1F}" srcOrd="7" destOrd="0" presId="urn:microsoft.com/office/officeart/2008/layout/LinedList"/>
    <dgm:cxn modelId="{15183573-9BA1-4B1D-B186-CDB2F2F2DCD5}" type="presParOf" srcId="{BF89A182-0B4D-4879-9852-8FE1A651FC1F}" destId="{67A8B30C-088C-4FD9-BBDB-9EF3B04DE8FA}" srcOrd="0" destOrd="0" presId="urn:microsoft.com/office/officeart/2008/layout/LinedList"/>
    <dgm:cxn modelId="{2EBDFBB3-3E25-4DDF-BEF7-B56BD0A43F43}" type="presParOf" srcId="{BF89A182-0B4D-4879-9852-8FE1A651FC1F}" destId="{EAF3FE53-7F52-462E-A305-CF5AD7387D9E}" srcOrd="1" destOrd="0" presId="urn:microsoft.com/office/officeart/2008/layout/Lined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5162E6F-02BA-4E5A-8795-1263C7B596BE}" type="doc">
      <dgm:prSet loTypeId="urn:microsoft.com/office/officeart/2005/8/layout/arrow3" loCatId="relationship" qsTypeId="urn:microsoft.com/office/officeart/2005/8/quickstyle/simple1" qsCatId="simple" csTypeId="urn:microsoft.com/office/officeart/2005/8/colors/colorful1" csCatId="colorful" phldr="1"/>
      <dgm:spPr/>
      <dgm:t>
        <a:bodyPr/>
        <a:lstStyle/>
        <a:p>
          <a:endParaRPr lang="fr-CA"/>
        </a:p>
      </dgm:t>
    </dgm:pt>
    <dgm:pt modelId="{464891F4-7DAE-4837-BB42-8FB8F1A9E5C9}">
      <dgm:prSet phldrT="[Texte]"/>
      <dgm:spPr/>
      <dgm:t>
        <a:bodyPr/>
        <a:lstStyle/>
        <a:p>
          <a:r>
            <a:rPr lang="fr-CA" dirty="0"/>
            <a:t>Logique Clinique </a:t>
          </a:r>
        </a:p>
      </dgm:t>
    </dgm:pt>
    <dgm:pt modelId="{A5C91454-F654-436A-B86F-C673093ABED4}" type="parTrans" cxnId="{967E3FDD-A396-40AC-A961-57527667831C}">
      <dgm:prSet/>
      <dgm:spPr/>
      <dgm:t>
        <a:bodyPr/>
        <a:lstStyle/>
        <a:p>
          <a:endParaRPr lang="fr-CA"/>
        </a:p>
      </dgm:t>
    </dgm:pt>
    <dgm:pt modelId="{CF7B5843-7F42-4DE8-843A-12B87DD576C1}" type="sibTrans" cxnId="{967E3FDD-A396-40AC-A961-57527667831C}">
      <dgm:prSet/>
      <dgm:spPr/>
      <dgm:t>
        <a:bodyPr/>
        <a:lstStyle/>
        <a:p>
          <a:endParaRPr lang="fr-CA"/>
        </a:p>
      </dgm:t>
    </dgm:pt>
    <dgm:pt modelId="{F95D51F6-D60D-4A79-953C-7361F8120852}">
      <dgm:prSet phldrT="[Texte]"/>
      <dgm:spPr/>
      <dgm:t>
        <a:bodyPr/>
        <a:lstStyle/>
        <a:p>
          <a:r>
            <a:rPr lang="fr-CA" dirty="0"/>
            <a:t>Logique Juridique </a:t>
          </a:r>
        </a:p>
      </dgm:t>
    </dgm:pt>
    <dgm:pt modelId="{1D069F2E-8A09-4DBE-84A7-291FEC29C00E}" type="parTrans" cxnId="{337CDCA2-6D79-4640-8B8E-7467612362C5}">
      <dgm:prSet/>
      <dgm:spPr/>
      <dgm:t>
        <a:bodyPr/>
        <a:lstStyle/>
        <a:p>
          <a:endParaRPr lang="fr-CA"/>
        </a:p>
      </dgm:t>
    </dgm:pt>
    <dgm:pt modelId="{76D3ED24-6DCF-4D27-BB12-D2FB315929A8}" type="sibTrans" cxnId="{337CDCA2-6D79-4640-8B8E-7467612362C5}">
      <dgm:prSet/>
      <dgm:spPr/>
      <dgm:t>
        <a:bodyPr/>
        <a:lstStyle/>
        <a:p>
          <a:endParaRPr lang="fr-CA"/>
        </a:p>
      </dgm:t>
    </dgm:pt>
    <dgm:pt modelId="{63FC27BF-BD11-49D4-82CF-6A74F73620DA}" type="pres">
      <dgm:prSet presAssocID="{95162E6F-02BA-4E5A-8795-1263C7B596BE}" presName="compositeShape" presStyleCnt="0">
        <dgm:presLayoutVars>
          <dgm:chMax val="2"/>
          <dgm:dir/>
          <dgm:resizeHandles val="exact"/>
        </dgm:presLayoutVars>
      </dgm:prSet>
      <dgm:spPr/>
    </dgm:pt>
    <dgm:pt modelId="{787A1487-ABF6-42BF-B595-D0DFA3E38F86}" type="pres">
      <dgm:prSet presAssocID="{95162E6F-02BA-4E5A-8795-1263C7B596BE}" presName="divider" presStyleLbl="fgShp" presStyleIdx="0" presStyleCnt="1"/>
      <dgm:spPr/>
    </dgm:pt>
    <dgm:pt modelId="{7DB857AB-F515-4407-8149-FE2F82C42792}" type="pres">
      <dgm:prSet presAssocID="{464891F4-7DAE-4837-BB42-8FB8F1A9E5C9}" presName="downArrow" presStyleLbl="node1" presStyleIdx="0" presStyleCnt="2"/>
      <dgm:spPr>
        <a:solidFill>
          <a:srgbClr val="D0A800"/>
        </a:solidFill>
      </dgm:spPr>
    </dgm:pt>
    <dgm:pt modelId="{039AEE98-A72E-4798-95C4-F039FC25F5A7}" type="pres">
      <dgm:prSet presAssocID="{464891F4-7DAE-4837-BB42-8FB8F1A9E5C9}" presName="downArrowText" presStyleLbl="revTx" presStyleIdx="0" presStyleCnt="2">
        <dgm:presLayoutVars>
          <dgm:bulletEnabled val="1"/>
        </dgm:presLayoutVars>
      </dgm:prSet>
      <dgm:spPr/>
    </dgm:pt>
    <dgm:pt modelId="{442D0E93-E6B5-48B5-8826-D624152BE25F}" type="pres">
      <dgm:prSet presAssocID="{F95D51F6-D60D-4A79-953C-7361F8120852}" presName="upArrow" presStyleLbl="node1" presStyleIdx="1" presStyleCnt="2"/>
      <dgm:spPr>
        <a:solidFill>
          <a:srgbClr val="F29000"/>
        </a:solidFill>
      </dgm:spPr>
    </dgm:pt>
    <dgm:pt modelId="{5833E8E6-64B4-4BD2-92ED-BE00D04CE4F1}" type="pres">
      <dgm:prSet presAssocID="{F95D51F6-D60D-4A79-953C-7361F8120852}" presName="upArrowText" presStyleLbl="revTx" presStyleIdx="1" presStyleCnt="2">
        <dgm:presLayoutVars>
          <dgm:bulletEnabled val="1"/>
        </dgm:presLayoutVars>
      </dgm:prSet>
      <dgm:spPr/>
    </dgm:pt>
  </dgm:ptLst>
  <dgm:cxnLst>
    <dgm:cxn modelId="{19C38130-2300-43AD-865F-28DB4C3AED51}" type="presOf" srcId="{F95D51F6-D60D-4A79-953C-7361F8120852}" destId="{5833E8E6-64B4-4BD2-92ED-BE00D04CE4F1}" srcOrd="0" destOrd="0" presId="urn:microsoft.com/office/officeart/2005/8/layout/arrow3"/>
    <dgm:cxn modelId="{6A9F1597-C2C3-4E72-BAD9-34FBAEBA2F60}" type="presOf" srcId="{464891F4-7DAE-4837-BB42-8FB8F1A9E5C9}" destId="{039AEE98-A72E-4798-95C4-F039FC25F5A7}" srcOrd="0" destOrd="0" presId="urn:microsoft.com/office/officeart/2005/8/layout/arrow3"/>
    <dgm:cxn modelId="{3C84349D-5F18-4D3A-AAC2-4B34AD9C5BDC}" type="presOf" srcId="{95162E6F-02BA-4E5A-8795-1263C7B596BE}" destId="{63FC27BF-BD11-49D4-82CF-6A74F73620DA}" srcOrd="0" destOrd="0" presId="urn:microsoft.com/office/officeart/2005/8/layout/arrow3"/>
    <dgm:cxn modelId="{337CDCA2-6D79-4640-8B8E-7467612362C5}" srcId="{95162E6F-02BA-4E5A-8795-1263C7B596BE}" destId="{F95D51F6-D60D-4A79-953C-7361F8120852}" srcOrd="1" destOrd="0" parTransId="{1D069F2E-8A09-4DBE-84A7-291FEC29C00E}" sibTransId="{76D3ED24-6DCF-4D27-BB12-D2FB315929A8}"/>
    <dgm:cxn modelId="{967E3FDD-A396-40AC-A961-57527667831C}" srcId="{95162E6F-02BA-4E5A-8795-1263C7B596BE}" destId="{464891F4-7DAE-4837-BB42-8FB8F1A9E5C9}" srcOrd="0" destOrd="0" parTransId="{A5C91454-F654-436A-B86F-C673093ABED4}" sibTransId="{CF7B5843-7F42-4DE8-843A-12B87DD576C1}"/>
    <dgm:cxn modelId="{F585707B-9070-4402-9779-6CD391FA0CD5}" type="presParOf" srcId="{63FC27BF-BD11-49D4-82CF-6A74F73620DA}" destId="{787A1487-ABF6-42BF-B595-D0DFA3E38F86}" srcOrd="0" destOrd="0" presId="urn:microsoft.com/office/officeart/2005/8/layout/arrow3"/>
    <dgm:cxn modelId="{68F4617F-1954-4047-A492-E53C49C521C0}" type="presParOf" srcId="{63FC27BF-BD11-49D4-82CF-6A74F73620DA}" destId="{7DB857AB-F515-4407-8149-FE2F82C42792}" srcOrd="1" destOrd="0" presId="urn:microsoft.com/office/officeart/2005/8/layout/arrow3"/>
    <dgm:cxn modelId="{F33D1901-A21D-4168-B07C-DC6D2E8CA9E6}" type="presParOf" srcId="{63FC27BF-BD11-49D4-82CF-6A74F73620DA}" destId="{039AEE98-A72E-4798-95C4-F039FC25F5A7}" srcOrd="2" destOrd="0" presId="urn:microsoft.com/office/officeart/2005/8/layout/arrow3"/>
    <dgm:cxn modelId="{90B626F1-6192-4E4A-A1A9-D7389AB852EA}" type="presParOf" srcId="{63FC27BF-BD11-49D4-82CF-6A74F73620DA}" destId="{442D0E93-E6B5-48B5-8826-D624152BE25F}" srcOrd="3" destOrd="0" presId="urn:microsoft.com/office/officeart/2005/8/layout/arrow3"/>
    <dgm:cxn modelId="{00D1D1E4-7CEF-4A23-AD78-4C0B8E632392}" type="presParOf" srcId="{63FC27BF-BD11-49D4-82CF-6A74F73620DA}" destId="{5833E8E6-64B4-4BD2-92ED-BE00D04CE4F1}" srcOrd="4" destOrd="0" presId="urn:microsoft.com/office/officeart/2005/8/layout/arrow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5162E6F-02BA-4E5A-8795-1263C7B596BE}" type="doc">
      <dgm:prSet loTypeId="urn:microsoft.com/office/officeart/2005/8/layout/arrow3" loCatId="relationship" qsTypeId="urn:microsoft.com/office/officeart/2005/8/quickstyle/simple1" qsCatId="simple" csTypeId="urn:microsoft.com/office/officeart/2005/8/colors/colorful1" csCatId="colorful" phldr="1"/>
      <dgm:spPr/>
      <dgm:t>
        <a:bodyPr/>
        <a:lstStyle/>
        <a:p>
          <a:endParaRPr lang="fr-CA"/>
        </a:p>
      </dgm:t>
    </dgm:pt>
    <dgm:pt modelId="{464891F4-7DAE-4837-BB42-8FB8F1A9E5C9}">
      <dgm:prSet phldrT="[Texte]"/>
      <dgm:spPr/>
      <dgm:t>
        <a:bodyPr/>
        <a:lstStyle/>
        <a:p>
          <a:r>
            <a:rPr lang="fr-CA" dirty="0"/>
            <a:t>Logique Clinique </a:t>
          </a:r>
        </a:p>
      </dgm:t>
    </dgm:pt>
    <dgm:pt modelId="{A5C91454-F654-436A-B86F-C673093ABED4}" type="parTrans" cxnId="{967E3FDD-A396-40AC-A961-57527667831C}">
      <dgm:prSet/>
      <dgm:spPr/>
      <dgm:t>
        <a:bodyPr/>
        <a:lstStyle/>
        <a:p>
          <a:endParaRPr lang="fr-CA"/>
        </a:p>
      </dgm:t>
    </dgm:pt>
    <dgm:pt modelId="{CF7B5843-7F42-4DE8-843A-12B87DD576C1}" type="sibTrans" cxnId="{967E3FDD-A396-40AC-A961-57527667831C}">
      <dgm:prSet/>
      <dgm:spPr/>
      <dgm:t>
        <a:bodyPr/>
        <a:lstStyle/>
        <a:p>
          <a:endParaRPr lang="fr-CA"/>
        </a:p>
      </dgm:t>
    </dgm:pt>
    <dgm:pt modelId="{F95D51F6-D60D-4A79-953C-7361F8120852}">
      <dgm:prSet phldrT="[Texte]"/>
      <dgm:spPr/>
      <dgm:t>
        <a:bodyPr/>
        <a:lstStyle/>
        <a:p>
          <a:r>
            <a:rPr lang="fr-CA" dirty="0"/>
            <a:t>Logique Juridique </a:t>
          </a:r>
        </a:p>
      </dgm:t>
    </dgm:pt>
    <dgm:pt modelId="{1D069F2E-8A09-4DBE-84A7-291FEC29C00E}" type="parTrans" cxnId="{337CDCA2-6D79-4640-8B8E-7467612362C5}">
      <dgm:prSet/>
      <dgm:spPr/>
      <dgm:t>
        <a:bodyPr/>
        <a:lstStyle/>
        <a:p>
          <a:endParaRPr lang="fr-CA"/>
        </a:p>
      </dgm:t>
    </dgm:pt>
    <dgm:pt modelId="{76D3ED24-6DCF-4D27-BB12-D2FB315929A8}" type="sibTrans" cxnId="{337CDCA2-6D79-4640-8B8E-7467612362C5}">
      <dgm:prSet/>
      <dgm:spPr/>
      <dgm:t>
        <a:bodyPr/>
        <a:lstStyle/>
        <a:p>
          <a:endParaRPr lang="fr-CA"/>
        </a:p>
      </dgm:t>
    </dgm:pt>
    <dgm:pt modelId="{63FC27BF-BD11-49D4-82CF-6A74F73620DA}" type="pres">
      <dgm:prSet presAssocID="{95162E6F-02BA-4E5A-8795-1263C7B596BE}" presName="compositeShape" presStyleCnt="0">
        <dgm:presLayoutVars>
          <dgm:chMax val="2"/>
          <dgm:dir/>
          <dgm:resizeHandles val="exact"/>
        </dgm:presLayoutVars>
      </dgm:prSet>
      <dgm:spPr/>
    </dgm:pt>
    <dgm:pt modelId="{787A1487-ABF6-42BF-B595-D0DFA3E38F86}" type="pres">
      <dgm:prSet presAssocID="{95162E6F-02BA-4E5A-8795-1263C7B596BE}" presName="divider" presStyleLbl="fgShp" presStyleIdx="0" presStyleCnt="1"/>
      <dgm:spPr/>
    </dgm:pt>
    <dgm:pt modelId="{7DB857AB-F515-4407-8149-FE2F82C42792}" type="pres">
      <dgm:prSet presAssocID="{464891F4-7DAE-4837-BB42-8FB8F1A9E5C9}" presName="downArrow" presStyleLbl="node1" presStyleIdx="0" presStyleCnt="2"/>
      <dgm:spPr>
        <a:solidFill>
          <a:srgbClr val="D0A800"/>
        </a:solidFill>
      </dgm:spPr>
    </dgm:pt>
    <dgm:pt modelId="{039AEE98-A72E-4798-95C4-F039FC25F5A7}" type="pres">
      <dgm:prSet presAssocID="{464891F4-7DAE-4837-BB42-8FB8F1A9E5C9}" presName="downArrowText" presStyleLbl="revTx" presStyleIdx="0" presStyleCnt="2">
        <dgm:presLayoutVars>
          <dgm:bulletEnabled val="1"/>
        </dgm:presLayoutVars>
      </dgm:prSet>
      <dgm:spPr/>
    </dgm:pt>
    <dgm:pt modelId="{442D0E93-E6B5-48B5-8826-D624152BE25F}" type="pres">
      <dgm:prSet presAssocID="{F95D51F6-D60D-4A79-953C-7361F8120852}" presName="upArrow" presStyleLbl="node1" presStyleIdx="1" presStyleCnt="2"/>
      <dgm:spPr>
        <a:solidFill>
          <a:srgbClr val="F29000"/>
        </a:solidFill>
      </dgm:spPr>
    </dgm:pt>
    <dgm:pt modelId="{5833E8E6-64B4-4BD2-92ED-BE00D04CE4F1}" type="pres">
      <dgm:prSet presAssocID="{F95D51F6-D60D-4A79-953C-7361F8120852}" presName="upArrowText" presStyleLbl="revTx" presStyleIdx="1" presStyleCnt="2">
        <dgm:presLayoutVars>
          <dgm:bulletEnabled val="1"/>
        </dgm:presLayoutVars>
      </dgm:prSet>
      <dgm:spPr/>
    </dgm:pt>
  </dgm:ptLst>
  <dgm:cxnLst>
    <dgm:cxn modelId="{19C38130-2300-43AD-865F-28DB4C3AED51}" type="presOf" srcId="{F95D51F6-D60D-4A79-953C-7361F8120852}" destId="{5833E8E6-64B4-4BD2-92ED-BE00D04CE4F1}" srcOrd="0" destOrd="0" presId="urn:microsoft.com/office/officeart/2005/8/layout/arrow3"/>
    <dgm:cxn modelId="{6A9F1597-C2C3-4E72-BAD9-34FBAEBA2F60}" type="presOf" srcId="{464891F4-7DAE-4837-BB42-8FB8F1A9E5C9}" destId="{039AEE98-A72E-4798-95C4-F039FC25F5A7}" srcOrd="0" destOrd="0" presId="urn:microsoft.com/office/officeart/2005/8/layout/arrow3"/>
    <dgm:cxn modelId="{3C84349D-5F18-4D3A-AAC2-4B34AD9C5BDC}" type="presOf" srcId="{95162E6F-02BA-4E5A-8795-1263C7B596BE}" destId="{63FC27BF-BD11-49D4-82CF-6A74F73620DA}" srcOrd="0" destOrd="0" presId="urn:microsoft.com/office/officeart/2005/8/layout/arrow3"/>
    <dgm:cxn modelId="{337CDCA2-6D79-4640-8B8E-7467612362C5}" srcId="{95162E6F-02BA-4E5A-8795-1263C7B596BE}" destId="{F95D51F6-D60D-4A79-953C-7361F8120852}" srcOrd="1" destOrd="0" parTransId="{1D069F2E-8A09-4DBE-84A7-291FEC29C00E}" sibTransId="{76D3ED24-6DCF-4D27-BB12-D2FB315929A8}"/>
    <dgm:cxn modelId="{967E3FDD-A396-40AC-A961-57527667831C}" srcId="{95162E6F-02BA-4E5A-8795-1263C7B596BE}" destId="{464891F4-7DAE-4837-BB42-8FB8F1A9E5C9}" srcOrd="0" destOrd="0" parTransId="{A5C91454-F654-436A-B86F-C673093ABED4}" sibTransId="{CF7B5843-7F42-4DE8-843A-12B87DD576C1}"/>
    <dgm:cxn modelId="{F585707B-9070-4402-9779-6CD391FA0CD5}" type="presParOf" srcId="{63FC27BF-BD11-49D4-82CF-6A74F73620DA}" destId="{787A1487-ABF6-42BF-B595-D0DFA3E38F86}" srcOrd="0" destOrd="0" presId="urn:microsoft.com/office/officeart/2005/8/layout/arrow3"/>
    <dgm:cxn modelId="{68F4617F-1954-4047-A492-E53C49C521C0}" type="presParOf" srcId="{63FC27BF-BD11-49D4-82CF-6A74F73620DA}" destId="{7DB857AB-F515-4407-8149-FE2F82C42792}" srcOrd="1" destOrd="0" presId="urn:microsoft.com/office/officeart/2005/8/layout/arrow3"/>
    <dgm:cxn modelId="{F33D1901-A21D-4168-B07C-DC6D2E8CA9E6}" type="presParOf" srcId="{63FC27BF-BD11-49D4-82CF-6A74F73620DA}" destId="{039AEE98-A72E-4798-95C4-F039FC25F5A7}" srcOrd="2" destOrd="0" presId="urn:microsoft.com/office/officeart/2005/8/layout/arrow3"/>
    <dgm:cxn modelId="{90B626F1-6192-4E4A-A1A9-D7389AB852EA}" type="presParOf" srcId="{63FC27BF-BD11-49D4-82CF-6A74F73620DA}" destId="{442D0E93-E6B5-48B5-8826-D624152BE25F}" srcOrd="3" destOrd="0" presId="urn:microsoft.com/office/officeart/2005/8/layout/arrow3"/>
    <dgm:cxn modelId="{00D1D1E4-7CEF-4A23-AD78-4C0B8E632392}" type="presParOf" srcId="{63FC27BF-BD11-49D4-82CF-6A74F73620DA}" destId="{5833E8E6-64B4-4BD2-92ED-BE00D04CE4F1}" srcOrd="4" destOrd="0" presId="urn:microsoft.com/office/officeart/2005/8/layout/arrow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5162E6F-02BA-4E5A-8795-1263C7B596BE}" type="doc">
      <dgm:prSet loTypeId="urn:microsoft.com/office/officeart/2005/8/layout/arrow3" loCatId="relationship" qsTypeId="urn:microsoft.com/office/officeart/2005/8/quickstyle/simple1" qsCatId="simple" csTypeId="urn:microsoft.com/office/officeart/2005/8/colors/colorful1" csCatId="colorful" phldr="1"/>
      <dgm:spPr/>
      <dgm:t>
        <a:bodyPr/>
        <a:lstStyle/>
        <a:p>
          <a:endParaRPr lang="fr-CA"/>
        </a:p>
      </dgm:t>
    </dgm:pt>
    <dgm:pt modelId="{464891F4-7DAE-4837-BB42-8FB8F1A9E5C9}">
      <dgm:prSet phldrT="[Texte]"/>
      <dgm:spPr/>
      <dgm:t>
        <a:bodyPr/>
        <a:lstStyle/>
        <a:p>
          <a:r>
            <a:rPr lang="fr-CA" dirty="0"/>
            <a:t>Logique Clinique </a:t>
          </a:r>
        </a:p>
      </dgm:t>
    </dgm:pt>
    <dgm:pt modelId="{A5C91454-F654-436A-B86F-C673093ABED4}" type="parTrans" cxnId="{967E3FDD-A396-40AC-A961-57527667831C}">
      <dgm:prSet/>
      <dgm:spPr/>
      <dgm:t>
        <a:bodyPr/>
        <a:lstStyle/>
        <a:p>
          <a:endParaRPr lang="fr-CA"/>
        </a:p>
      </dgm:t>
    </dgm:pt>
    <dgm:pt modelId="{CF7B5843-7F42-4DE8-843A-12B87DD576C1}" type="sibTrans" cxnId="{967E3FDD-A396-40AC-A961-57527667831C}">
      <dgm:prSet/>
      <dgm:spPr/>
      <dgm:t>
        <a:bodyPr/>
        <a:lstStyle/>
        <a:p>
          <a:endParaRPr lang="fr-CA"/>
        </a:p>
      </dgm:t>
    </dgm:pt>
    <dgm:pt modelId="{F95D51F6-D60D-4A79-953C-7361F8120852}">
      <dgm:prSet phldrT="[Texte]"/>
      <dgm:spPr/>
      <dgm:t>
        <a:bodyPr/>
        <a:lstStyle/>
        <a:p>
          <a:r>
            <a:rPr lang="fr-CA" dirty="0"/>
            <a:t>Logique Managériale </a:t>
          </a:r>
        </a:p>
      </dgm:t>
    </dgm:pt>
    <dgm:pt modelId="{1D069F2E-8A09-4DBE-84A7-291FEC29C00E}" type="parTrans" cxnId="{337CDCA2-6D79-4640-8B8E-7467612362C5}">
      <dgm:prSet/>
      <dgm:spPr/>
      <dgm:t>
        <a:bodyPr/>
        <a:lstStyle/>
        <a:p>
          <a:endParaRPr lang="fr-CA"/>
        </a:p>
      </dgm:t>
    </dgm:pt>
    <dgm:pt modelId="{76D3ED24-6DCF-4D27-BB12-D2FB315929A8}" type="sibTrans" cxnId="{337CDCA2-6D79-4640-8B8E-7467612362C5}">
      <dgm:prSet/>
      <dgm:spPr/>
      <dgm:t>
        <a:bodyPr/>
        <a:lstStyle/>
        <a:p>
          <a:endParaRPr lang="fr-CA"/>
        </a:p>
      </dgm:t>
    </dgm:pt>
    <dgm:pt modelId="{63FC27BF-BD11-49D4-82CF-6A74F73620DA}" type="pres">
      <dgm:prSet presAssocID="{95162E6F-02BA-4E5A-8795-1263C7B596BE}" presName="compositeShape" presStyleCnt="0">
        <dgm:presLayoutVars>
          <dgm:chMax val="2"/>
          <dgm:dir/>
          <dgm:resizeHandles val="exact"/>
        </dgm:presLayoutVars>
      </dgm:prSet>
      <dgm:spPr/>
    </dgm:pt>
    <dgm:pt modelId="{787A1487-ABF6-42BF-B595-D0DFA3E38F86}" type="pres">
      <dgm:prSet presAssocID="{95162E6F-02BA-4E5A-8795-1263C7B596BE}" presName="divider" presStyleLbl="fgShp" presStyleIdx="0" presStyleCnt="1"/>
      <dgm:spPr/>
    </dgm:pt>
    <dgm:pt modelId="{7DB857AB-F515-4407-8149-FE2F82C42792}" type="pres">
      <dgm:prSet presAssocID="{464891F4-7DAE-4837-BB42-8FB8F1A9E5C9}" presName="downArrow" presStyleLbl="node1" presStyleIdx="0" presStyleCnt="2"/>
      <dgm:spPr>
        <a:solidFill>
          <a:srgbClr val="D0A800"/>
        </a:solidFill>
      </dgm:spPr>
    </dgm:pt>
    <dgm:pt modelId="{039AEE98-A72E-4798-95C4-F039FC25F5A7}" type="pres">
      <dgm:prSet presAssocID="{464891F4-7DAE-4837-BB42-8FB8F1A9E5C9}" presName="downArrowText" presStyleLbl="revTx" presStyleIdx="0" presStyleCnt="2">
        <dgm:presLayoutVars>
          <dgm:bulletEnabled val="1"/>
        </dgm:presLayoutVars>
      </dgm:prSet>
      <dgm:spPr/>
    </dgm:pt>
    <dgm:pt modelId="{442D0E93-E6B5-48B5-8826-D624152BE25F}" type="pres">
      <dgm:prSet presAssocID="{F95D51F6-D60D-4A79-953C-7361F8120852}" presName="upArrow" presStyleLbl="node1" presStyleIdx="1" presStyleCnt="2"/>
      <dgm:spPr>
        <a:solidFill>
          <a:schemeClr val="accent2"/>
        </a:solidFill>
      </dgm:spPr>
    </dgm:pt>
    <dgm:pt modelId="{5833E8E6-64B4-4BD2-92ED-BE00D04CE4F1}" type="pres">
      <dgm:prSet presAssocID="{F95D51F6-D60D-4A79-953C-7361F8120852}" presName="upArrowText" presStyleLbl="revTx" presStyleIdx="1" presStyleCnt="2">
        <dgm:presLayoutVars>
          <dgm:bulletEnabled val="1"/>
        </dgm:presLayoutVars>
      </dgm:prSet>
      <dgm:spPr/>
    </dgm:pt>
  </dgm:ptLst>
  <dgm:cxnLst>
    <dgm:cxn modelId="{B198CA00-FDE3-4208-B76A-A9A1E9228583}" type="presOf" srcId="{F95D51F6-D60D-4A79-953C-7361F8120852}" destId="{5833E8E6-64B4-4BD2-92ED-BE00D04CE4F1}" srcOrd="0" destOrd="0" presId="urn:microsoft.com/office/officeart/2005/8/layout/arrow3"/>
    <dgm:cxn modelId="{046CA481-911D-4E11-91AB-F44A2DA4DF4E}" type="presOf" srcId="{95162E6F-02BA-4E5A-8795-1263C7B596BE}" destId="{63FC27BF-BD11-49D4-82CF-6A74F73620DA}" srcOrd="0" destOrd="0" presId="urn:microsoft.com/office/officeart/2005/8/layout/arrow3"/>
    <dgm:cxn modelId="{C040E48A-4C36-408A-AF56-CD5423D7B2D4}" type="presOf" srcId="{464891F4-7DAE-4837-BB42-8FB8F1A9E5C9}" destId="{039AEE98-A72E-4798-95C4-F039FC25F5A7}" srcOrd="0" destOrd="0" presId="urn:microsoft.com/office/officeart/2005/8/layout/arrow3"/>
    <dgm:cxn modelId="{337CDCA2-6D79-4640-8B8E-7467612362C5}" srcId="{95162E6F-02BA-4E5A-8795-1263C7B596BE}" destId="{F95D51F6-D60D-4A79-953C-7361F8120852}" srcOrd="1" destOrd="0" parTransId="{1D069F2E-8A09-4DBE-84A7-291FEC29C00E}" sibTransId="{76D3ED24-6DCF-4D27-BB12-D2FB315929A8}"/>
    <dgm:cxn modelId="{967E3FDD-A396-40AC-A961-57527667831C}" srcId="{95162E6F-02BA-4E5A-8795-1263C7B596BE}" destId="{464891F4-7DAE-4837-BB42-8FB8F1A9E5C9}" srcOrd="0" destOrd="0" parTransId="{A5C91454-F654-436A-B86F-C673093ABED4}" sibTransId="{CF7B5843-7F42-4DE8-843A-12B87DD576C1}"/>
    <dgm:cxn modelId="{3BCC2839-793D-47D1-AAA4-18F5FE3AA11E}" type="presParOf" srcId="{63FC27BF-BD11-49D4-82CF-6A74F73620DA}" destId="{787A1487-ABF6-42BF-B595-D0DFA3E38F86}" srcOrd="0" destOrd="0" presId="urn:microsoft.com/office/officeart/2005/8/layout/arrow3"/>
    <dgm:cxn modelId="{47B88E44-5202-41A3-A5B2-ABCE13945BEE}" type="presParOf" srcId="{63FC27BF-BD11-49D4-82CF-6A74F73620DA}" destId="{7DB857AB-F515-4407-8149-FE2F82C42792}" srcOrd="1" destOrd="0" presId="urn:microsoft.com/office/officeart/2005/8/layout/arrow3"/>
    <dgm:cxn modelId="{ADBC1667-10E7-4536-A446-7AA2AFFC1CB0}" type="presParOf" srcId="{63FC27BF-BD11-49D4-82CF-6A74F73620DA}" destId="{039AEE98-A72E-4798-95C4-F039FC25F5A7}" srcOrd="2" destOrd="0" presId="urn:microsoft.com/office/officeart/2005/8/layout/arrow3"/>
    <dgm:cxn modelId="{7B0E437E-DD83-4BC1-9CFF-AB5A91D15B46}" type="presParOf" srcId="{63FC27BF-BD11-49D4-82CF-6A74F73620DA}" destId="{442D0E93-E6B5-48B5-8826-D624152BE25F}" srcOrd="3" destOrd="0" presId="urn:microsoft.com/office/officeart/2005/8/layout/arrow3"/>
    <dgm:cxn modelId="{2500553E-71B1-471B-9D75-201421F00D74}" type="presParOf" srcId="{63FC27BF-BD11-49D4-82CF-6A74F73620DA}" destId="{5833E8E6-64B4-4BD2-92ED-BE00D04CE4F1}" srcOrd="4" destOrd="0" presId="urn:microsoft.com/office/officeart/2005/8/layout/arrow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5162E6F-02BA-4E5A-8795-1263C7B596BE}" type="doc">
      <dgm:prSet loTypeId="urn:microsoft.com/office/officeart/2005/8/layout/arrow3" loCatId="relationship" qsTypeId="urn:microsoft.com/office/officeart/2005/8/quickstyle/simple1" qsCatId="simple" csTypeId="urn:microsoft.com/office/officeart/2005/8/colors/colorful1" csCatId="colorful" phldr="1"/>
      <dgm:spPr/>
      <dgm:t>
        <a:bodyPr/>
        <a:lstStyle/>
        <a:p>
          <a:endParaRPr lang="fr-CA"/>
        </a:p>
      </dgm:t>
    </dgm:pt>
    <dgm:pt modelId="{464891F4-7DAE-4837-BB42-8FB8F1A9E5C9}">
      <dgm:prSet phldrT="[Texte]"/>
      <dgm:spPr/>
      <dgm:t>
        <a:bodyPr/>
        <a:lstStyle/>
        <a:p>
          <a:r>
            <a:rPr lang="fr-CA" dirty="0"/>
            <a:t>Logique Clinique </a:t>
          </a:r>
        </a:p>
      </dgm:t>
    </dgm:pt>
    <dgm:pt modelId="{A5C91454-F654-436A-B86F-C673093ABED4}" type="parTrans" cxnId="{967E3FDD-A396-40AC-A961-57527667831C}">
      <dgm:prSet/>
      <dgm:spPr/>
      <dgm:t>
        <a:bodyPr/>
        <a:lstStyle/>
        <a:p>
          <a:endParaRPr lang="fr-CA"/>
        </a:p>
      </dgm:t>
    </dgm:pt>
    <dgm:pt modelId="{CF7B5843-7F42-4DE8-843A-12B87DD576C1}" type="sibTrans" cxnId="{967E3FDD-A396-40AC-A961-57527667831C}">
      <dgm:prSet/>
      <dgm:spPr/>
      <dgm:t>
        <a:bodyPr/>
        <a:lstStyle/>
        <a:p>
          <a:endParaRPr lang="fr-CA"/>
        </a:p>
      </dgm:t>
    </dgm:pt>
    <dgm:pt modelId="{F95D51F6-D60D-4A79-953C-7361F8120852}">
      <dgm:prSet phldrT="[Texte]"/>
      <dgm:spPr/>
      <dgm:t>
        <a:bodyPr/>
        <a:lstStyle/>
        <a:p>
          <a:r>
            <a:rPr lang="fr-CA" dirty="0"/>
            <a:t>Logique Managériale </a:t>
          </a:r>
        </a:p>
      </dgm:t>
    </dgm:pt>
    <dgm:pt modelId="{1D069F2E-8A09-4DBE-84A7-291FEC29C00E}" type="parTrans" cxnId="{337CDCA2-6D79-4640-8B8E-7467612362C5}">
      <dgm:prSet/>
      <dgm:spPr/>
      <dgm:t>
        <a:bodyPr/>
        <a:lstStyle/>
        <a:p>
          <a:endParaRPr lang="fr-CA"/>
        </a:p>
      </dgm:t>
    </dgm:pt>
    <dgm:pt modelId="{76D3ED24-6DCF-4D27-BB12-D2FB315929A8}" type="sibTrans" cxnId="{337CDCA2-6D79-4640-8B8E-7467612362C5}">
      <dgm:prSet/>
      <dgm:spPr/>
      <dgm:t>
        <a:bodyPr/>
        <a:lstStyle/>
        <a:p>
          <a:endParaRPr lang="fr-CA"/>
        </a:p>
      </dgm:t>
    </dgm:pt>
    <dgm:pt modelId="{63FC27BF-BD11-49D4-82CF-6A74F73620DA}" type="pres">
      <dgm:prSet presAssocID="{95162E6F-02BA-4E5A-8795-1263C7B596BE}" presName="compositeShape" presStyleCnt="0">
        <dgm:presLayoutVars>
          <dgm:chMax val="2"/>
          <dgm:dir/>
          <dgm:resizeHandles val="exact"/>
        </dgm:presLayoutVars>
      </dgm:prSet>
      <dgm:spPr/>
    </dgm:pt>
    <dgm:pt modelId="{787A1487-ABF6-42BF-B595-D0DFA3E38F86}" type="pres">
      <dgm:prSet presAssocID="{95162E6F-02BA-4E5A-8795-1263C7B596BE}" presName="divider" presStyleLbl="fgShp" presStyleIdx="0" presStyleCnt="1"/>
      <dgm:spPr/>
    </dgm:pt>
    <dgm:pt modelId="{7DB857AB-F515-4407-8149-FE2F82C42792}" type="pres">
      <dgm:prSet presAssocID="{464891F4-7DAE-4837-BB42-8FB8F1A9E5C9}" presName="downArrow" presStyleLbl="node1" presStyleIdx="0" presStyleCnt="2"/>
      <dgm:spPr>
        <a:solidFill>
          <a:srgbClr val="D0A800"/>
        </a:solidFill>
      </dgm:spPr>
    </dgm:pt>
    <dgm:pt modelId="{039AEE98-A72E-4798-95C4-F039FC25F5A7}" type="pres">
      <dgm:prSet presAssocID="{464891F4-7DAE-4837-BB42-8FB8F1A9E5C9}" presName="downArrowText" presStyleLbl="revTx" presStyleIdx="0" presStyleCnt="2">
        <dgm:presLayoutVars>
          <dgm:bulletEnabled val="1"/>
        </dgm:presLayoutVars>
      </dgm:prSet>
      <dgm:spPr/>
    </dgm:pt>
    <dgm:pt modelId="{442D0E93-E6B5-48B5-8826-D624152BE25F}" type="pres">
      <dgm:prSet presAssocID="{F95D51F6-D60D-4A79-953C-7361F8120852}" presName="upArrow" presStyleLbl="node1" presStyleIdx="1" presStyleCnt="2"/>
      <dgm:spPr>
        <a:solidFill>
          <a:schemeClr val="accent2"/>
        </a:solidFill>
      </dgm:spPr>
    </dgm:pt>
    <dgm:pt modelId="{5833E8E6-64B4-4BD2-92ED-BE00D04CE4F1}" type="pres">
      <dgm:prSet presAssocID="{F95D51F6-D60D-4A79-953C-7361F8120852}" presName="upArrowText" presStyleLbl="revTx" presStyleIdx="1" presStyleCnt="2">
        <dgm:presLayoutVars>
          <dgm:bulletEnabled val="1"/>
        </dgm:presLayoutVars>
      </dgm:prSet>
      <dgm:spPr/>
    </dgm:pt>
  </dgm:ptLst>
  <dgm:cxnLst>
    <dgm:cxn modelId="{B198CA00-FDE3-4208-B76A-A9A1E9228583}" type="presOf" srcId="{F95D51F6-D60D-4A79-953C-7361F8120852}" destId="{5833E8E6-64B4-4BD2-92ED-BE00D04CE4F1}" srcOrd="0" destOrd="0" presId="urn:microsoft.com/office/officeart/2005/8/layout/arrow3"/>
    <dgm:cxn modelId="{046CA481-911D-4E11-91AB-F44A2DA4DF4E}" type="presOf" srcId="{95162E6F-02BA-4E5A-8795-1263C7B596BE}" destId="{63FC27BF-BD11-49D4-82CF-6A74F73620DA}" srcOrd="0" destOrd="0" presId="urn:microsoft.com/office/officeart/2005/8/layout/arrow3"/>
    <dgm:cxn modelId="{C040E48A-4C36-408A-AF56-CD5423D7B2D4}" type="presOf" srcId="{464891F4-7DAE-4837-BB42-8FB8F1A9E5C9}" destId="{039AEE98-A72E-4798-95C4-F039FC25F5A7}" srcOrd="0" destOrd="0" presId="urn:microsoft.com/office/officeart/2005/8/layout/arrow3"/>
    <dgm:cxn modelId="{337CDCA2-6D79-4640-8B8E-7467612362C5}" srcId="{95162E6F-02BA-4E5A-8795-1263C7B596BE}" destId="{F95D51F6-D60D-4A79-953C-7361F8120852}" srcOrd="1" destOrd="0" parTransId="{1D069F2E-8A09-4DBE-84A7-291FEC29C00E}" sibTransId="{76D3ED24-6DCF-4D27-BB12-D2FB315929A8}"/>
    <dgm:cxn modelId="{967E3FDD-A396-40AC-A961-57527667831C}" srcId="{95162E6F-02BA-4E5A-8795-1263C7B596BE}" destId="{464891F4-7DAE-4837-BB42-8FB8F1A9E5C9}" srcOrd="0" destOrd="0" parTransId="{A5C91454-F654-436A-B86F-C673093ABED4}" sibTransId="{CF7B5843-7F42-4DE8-843A-12B87DD576C1}"/>
    <dgm:cxn modelId="{3BCC2839-793D-47D1-AAA4-18F5FE3AA11E}" type="presParOf" srcId="{63FC27BF-BD11-49D4-82CF-6A74F73620DA}" destId="{787A1487-ABF6-42BF-B595-D0DFA3E38F86}" srcOrd="0" destOrd="0" presId="urn:microsoft.com/office/officeart/2005/8/layout/arrow3"/>
    <dgm:cxn modelId="{47B88E44-5202-41A3-A5B2-ABCE13945BEE}" type="presParOf" srcId="{63FC27BF-BD11-49D4-82CF-6A74F73620DA}" destId="{7DB857AB-F515-4407-8149-FE2F82C42792}" srcOrd="1" destOrd="0" presId="urn:microsoft.com/office/officeart/2005/8/layout/arrow3"/>
    <dgm:cxn modelId="{ADBC1667-10E7-4536-A446-7AA2AFFC1CB0}" type="presParOf" srcId="{63FC27BF-BD11-49D4-82CF-6A74F73620DA}" destId="{039AEE98-A72E-4798-95C4-F039FC25F5A7}" srcOrd="2" destOrd="0" presId="urn:microsoft.com/office/officeart/2005/8/layout/arrow3"/>
    <dgm:cxn modelId="{7B0E437E-DD83-4BC1-9CFF-AB5A91D15B46}" type="presParOf" srcId="{63FC27BF-BD11-49D4-82CF-6A74F73620DA}" destId="{442D0E93-E6B5-48B5-8826-D624152BE25F}" srcOrd="3" destOrd="0" presId="urn:microsoft.com/office/officeart/2005/8/layout/arrow3"/>
    <dgm:cxn modelId="{2500553E-71B1-471B-9D75-201421F00D74}" type="presParOf" srcId="{63FC27BF-BD11-49D4-82CF-6A74F73620DA}" destId="{5833E8E6-64B4-4BD2-92ED-BE00D04CE4F1}" srcOrd="4" destOrd="0" presId="urn:microsoft.com/office/officeart/2005/8/layout/arrow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11D7BA-7412-4C71-8D25-A15D0BB9EAAF}"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07E86295-34AB-45DA-9C46-8A406672D262}">
      <dgm:prSet/>
      <dgm:spPr/>
      <dgm:t>
        <a:bodyPr/>
        <a:lstStyle/>
        <a:p>
          <a:r>
            <a:rPr lang="fr-CA" dirty="0"/>
            <a:t>La théorie de la structuration de Giddens</a:t>
          </a:r>
          <a:endParaRPr lang="en-US" dirty="0"/>
        </a:p>
      </dgm:t>
    </dgm:pt>
    <dgm:pt modelId="{78AEBD73-AB6D-44F8-9017-9326249BEBED}" type="parTrans" cxnId="{B4F64E67-C4B1-4269-8B04-681DFCBE96E2}">
      <dgm:prSet/>
      <dgm:spPr/>
      <dgm:t>
        <a:bodyPr/>
        <a:lstStyle/>
        <a:p>
          <a:endParaRPr lang="en-US"/>
        </a:p>
      </dgm:t>
    </dgm:pt>
    <dgm:pt modelId="{94A60E63-E9B8-46A1-99CB-AF7AC5DDB6AF}" type="sibTrans" cxnId="{B4F64E67-C4B1-4269-8B04-681DFCBE96E2}">
      <dgm:prSet/>
      <dgm:spPr/>
      <dgm:t>
        <a:bodyPr/>
        <a:lstStyle/>
        <a:p>
          <a:endParaRPr lang="en-US"/>
        </a:p>
      </dgm:t>
    </dgm:pt>
    <dgm:pt modelId="{A3003E5A-43DD-4C0E-8B93-A5CDF3C77904}">
      <dgm:prSet/>
      <dgm:spPr/>
      <dgm:t>
        <a:bodyPr/>
        <a:lstStyle/>
        <a:p>
          <a:r>
            <a:rPr lang="fr-CA" dirty="0"/>
            <a:t>L’ethnométhodologie</a:t>
          </a:r>
          <a:endParaRPr lang="en-US" dirty="0"/>
        </a:p>
      </dgm:t>
    </dgm:pt>
    <dgm:pt modelId="{5D09447C-5A37-474E-AD12-416072949253}" type="parTrans" cxnId="{900D3570-D775-4673-ABD3-25B6AE63326B}">
      <dgm:prSet/>
      <dgm:spPr/>
      <dgm:t>
        <a:bodyPr/>
        <a:lstStyle/>
        <a:p>
          <a:endParaRPr lang="en-US"/>
        </a:p>
      </dgm:t>
    </dgm:pt>
    <dgm:pt modelId="{0718E913-5EC2-4E18-AA71-4CBBC1663375}" type="sibTrans" cxnId="{900D3570-D775-4673-ABD3-25B6AE63326B}">
      <dgm:prSet/>
      <dgm:spPr/>
      <dgm:t>
        <a:bodyPr/>
        <a:lstStyle/>
        <a:p>
          <a:endParaRPr lang="en-US"/>
        </a:p>
      </dgm:t>
    </dgm:pt>
    <dgm:pt modelId="{901729AB-5642-46C1-8D86-4541B6FCC875}">
      <dgm:prSet/>
      <dgm:spPr/>
      <dgm:t>
        <a:bodyPr/>
        <a:lstStyle/>
        <a:p>
          <a:r>
            <a:rPr lang="fr-CA"/>
            <a:t>Routine organisationnelles : unités d’analyse</a:t>
          </a:r>
          <a:endParaRPr lang="en-US"/>
        </a:p>
      </dgm:t>
    </dgm:pt>
    <dgm:pt modelId="{8DBFF5C5-BD0A-46BB-AD8C-C01AF7FCBEDF}" type="parTrans" cxnId="{5A2573FA-D78C-467B-B1F1-FD89A9304291}">
      <dgm:prSet/>
      <dgm:spPr/>
      <dgm:t>
        <a:bodyPr/>
        <a:lstStyle/>
        <a:p>
          <a:endParaRPr lang="en-US"/>
        </a:p>
      </dgm:t>
    </dgm:pt>
    <dgm:pt modelId="{50E55449-AFD0-4792-BA6E-0316AF88BD29}" type="sibTrans" cxnId="{5A2573FA-D78C-467B-B1F1-FD89A9304291}">
      <dgm:prSet/>
      <dgm:spPr/>
      <dgm:t>
        <a:bodyPr/>
        <a:lstStyle/>
        <a:p>
          <a:endParaRPr lang="en-US"/>
        </a:p>
      </dgm:t>
    </dgm:pt>
    <dgm:pt modelId="{1E945AFC-AAFB-4997-91FD-5AC8A65B8A6D}">
      <dgm:prSet/>
      <dgm:spPr/>
      <dgm:t>
        <a:bodyPr/>
        <a:lstStyle/>
        <a:p>
          <a:r>
            <a:rPr lang="fr-CA"/>
            <a:t>Observation in situ et in vivo du processus (9 mois) </a:t>
          </a:r>
          <a:endParaRPr lang="en-US"/>
        </a:p>
      </dgm:t>
    </dgm:pt>
    <dgm:pt modelId="{F75A4EDA-9A7F-4F09-B311-89EA7A136B1A}" type="parTrans" cxnId="{3B78E9A6-11BD-441F-A2FC-01E2E3E38DDE}">
      <dgm:prSet/>
      <dgm:spPr/>
      <dgm:t>
        <a:bodyPr/>
        <a:lstStyle/>
        <a:p>
          <a:endParaRPr lang="en-US"/>
        </a:p>
      </dgm:t>
    </dgm:pt>
    <dgm:pt modelId="{F4372F52-EA52-4393-9BCE-B978C730047C}" type="sibTrans" cxnId="{3B78E9A6-11BD-441F-A2FC-01E2E3E38DDE}">
      <dgm:prSet/>
      <dgm:spPr/>
      <dgm:t>
        <a:bodyPr/>
        <a:lstStyle/>
        <a:p>
          <a:endParaRPr lang="en-US"/>
        </a:p>
      </dgm:t>
    </dgm:pt>
    <dgm:pt modelId="{3D53613D-7952-416A-B739-B5635B2A3D70}">
      <dgm:prSet/>
      <dgm:spPr/>
      <dgm:t>
        <a:bodyPr/>
        <a:lstStyle/>
        <a:p>
          <a:r>
            <a:rPr lang="fr-CA" dirty="0"/>
            <a:t>Entrevues avec les acteurs clés (n=16) </a:t>
          </a:r>
          <a:endParaRPr lang="en-US" dirty="0"/>
        </a:p>
      </dgm:t>
    </dgm:pt>
    <dgm:pt modelId="{5ED69DC2-2CA1-46A0-AE9A-EF8B1FD3147D}" type="parTrans" cxnId="{3AFFA24F-C3D7-47FA-8039-B91171C273CE}">
      <dgm:prSet/>
      <dgm:spPr/>
      <dgm:t>
        <a:bodyPr/>
        <a:lstStyle/>
        <a:p>
          <a:endParaRPr lang="en-US"/>
        </a:p>
      </dgm:t>
    </dgm:pt>
    <dgm:pt modelId="{649E1EB6-D80F-44A3-BCF2-7D7C0364CD5C}" type="sibTrans" cxnId="{3AFFA24F-C3D7-47FA-8039-B91171C273CE}">
      <dgm:prSet/>
      <dgm:spPr/>
      <dgm:t>
        <a:bodyPr/>
        <a:lstStyle/>
        <a:p>
          <a:endParaRPr lang="en-US"/>
        </a:p>
      </dgm:t>
    </dgm:pt>
    <dgm:pt modelId="{586DBA86-3AB9-4A63-8741-E8F5506DCD6C}">
      <dgm:prSet/>
      <dgm:spPr/>
      <dgm:t>
        <a:bodyPr/>
        <a:lstStyle/>
        <a:p>
          <a:r>
            <a:rPr lang="fr-CA" noProof="0" dirty="0"/>
            <a:t>Dualité acteur et structure</a:t>
          </a:r>
        </a:p>
      </dgm:t>
    </dgm:pt>
    <dgm:pt modelId="{CAF3080A-7972-472C-8AF2-E26795E6451C}" type="parTrans" cxnId="{97E07E16-B9D9-4F36-907B-70542360CAE4}">
      <dgm:prSet/>
      <dgm:spPr/>
      <dgm:t>
        <a:bodyPr/>
        <a:lstStyle/>
        <a:p>
          <a:endParaRPr lang="fr-CA"/>
        </a:p>
      </dgm:t>
    </dgm:pt>
    <dgm:pt modelId="{6D90082D-110C-477B-B949-5F627107CFF7}" type="sibTrans" cxnId="{97E07E16-B9D9-4F36-907B-70542360CAE4}">
      <dgm:prSet/>
      <dgm:spPr/>
      <dgm:t>
        <a:bodyPr/>
        <a:lstStyle/>
        <a:p>
          <a:endParaRPr lang="fr-CA"/>
        </a:p>
      </dgm:t>
    </dgm:pt>
    <dgm:pt modelId="{D44736EE-98B7-4BDA-95BA-F2177330252E}" type="pres">
      <dgm:prSet presAssocID="{2411D7BA-7412-4C71-8D25-A15D0BB9EAAF}" presName="linear" presStyleCnt="0">
        <dgm:presLayoutVars>
          <dgm:dir/>
          <dgm:animLvl val="lvl"/>
          <dgm:resizeHandles val="exact"/>
        </dgm:presLayoutVars>
      </dgm:prSet>
      <dgm:spPr/>
    </dgm:pt>
    <dgm:pt modelId="{0ED7F791-962A-400D-ACA0-0DFB37118A9D}" type="pres">
      <dgm:prSet presAssocID="{07E86295-34AB-45DA-9C46-8A406672D262}" presName="parentLin" presStyleCnt="0"/>
      <dgm:spPr/>
    </dgm:pt>
    <dgm:pt modelId="{6B509791-F486-4347-98C6-8C4F338C1EEC}" type="pres">
      <dgm:prSet presAssocID="{07E86295-34AB-45DA-9C46-8A406672D262}" presName="parentLeftMargin" presStyleLbl="node1" presStyleIdx="0" presStyleCnt="2"/>
      <dgm:spPr/>
    </dgm:pt>
    <dgm:pt modelId="{ECBA9EC8-5078-439F-9459-613276527E14}" type="pres">
      <dgm:prSet presAssocID="{07E86295-34AB-45DA-9C46-8A406672D262}" presName="parentText" presStyleLbl="node1" presStyleIdx="0" presStyleCnt="2">
        <dgm:presLayoutVars>
          <dgm:chMax val="0"/>
          <dgm:bulletEnabled val="1"/>
        </dgm:presLayoutVars>
      </dgm:prSet>
      <dgm:spPr/>
    </dgm:pt>
    <dgm:pt modelId="{4487A495-E335-4BB9-95C1-B8F6E72CA8F6}" type="pres">
      <dgm:prSet presAssocID="{07E86295-34AB-45DA-9C46-8A406672D262}" presName="negativeSpace" presStyleCnt="0"/>
      <dgm:spPr/>
    </dgm:pt>
    <dgm:pt modelId="{7B821CC1-DE34-48D5-A8A2-9B0FA8477B48}" type="pres">
      <dgm:prSet presAssocID="{07E86295-34AB-45DA-9C46-8A406672D262}" presName="childText" presStyleLbl="conFgAcc1" presStyleIdx="0" presStyleCnt="2">
        <dgm:presLayoutVars>
          <dgm:bulletEnabled val="1"/>
        </dgm:presLayoutVars>
      </dgm:prSet>
      <dgm:spPr/>
    </dgm:pt>
    <dgm:pt modelId="{C6013FF1-1680-47B8-BD70-FB1954216422}" type="pres">
      <dgm:prSet presAssocID="{94A60E63-E9B8-46A1-99CB-AF7AC5DDB6AF}" presName="spaceBetweenRectangles" presStyleCnt="0"/>
      <dgm:spPr/>
    </dgm:pt>
    <dgm:pt modelId="{8E2A0AED-9D95-4357-A302-789509138D3A}" type="pres">
      <dgm:prSet presAssocID="{A3003E5A-43DD-4C0E-8B93-A5CDF3C77904}" presName="parentLin" presStyleCnt="0"/>
      <dgm:spPr/>
    </dgm:pt>
    <dgm:pt modelId="{4B4C9AA7-B497-4C3E-BE39-1BD6BFB66A64}" type="pres">
      <dgm:prSet presAssocID="{A3003E5A-43DD-4C0E-8B93-A5CDF3C77904}" presName="parentLeftMargin" presStyleLbl="node1" presStyleIdx="0" presStyleCnt="2"/>
      <dgm:spPr/>
    </dgm:pt>
    <dgm:pt modelId="{B7C582BB-9F4E-4D79-8B37-D3CA5B371D3E}" type="pres">
      <dgm:prSet presAssocID="{A3003E5A-43DD-4C0E-8B93-A5CDF3C77904}" presName="parentText" presStyleLbl="node1" presStyleIdx="1" presStyleCnt="2">
        <dgm:presLayoutVars>
          <dgm:chMax val="0"/>
          <dgm:bulletEnabled val="1"/>
        </dgm:presLayoutVars>
      </dgm:prSet>
      <dgm:spPr/>
    </dgm:pt>
    <dgm:pt modelId="{3EA429C5-E44F-40C5-9DB2-5CCF859A91B6}" type="pres">
      <dgm:prSet presAssocID="{A3003E5A-43DD-4C0E-8B93-A5CDF3C77904}" presName="negativeSpace" presStyleCnt="0"/>
      <dgm:spPr/>
    </dgm:pt>
    <dgm:pt modelId="{0C599AC8-A1C8-4132-90D8-8BCD2F7DA9CA}" type="pres">
      <dgm:prSet presAssocID="{A3003E5A-43DD-4C0E-8B93-A5CDF3C77904}" presName="childText" presStyleLbl="conFgAcc1" presStyleIdx="1" presStyleCnt="2">
        <dgm:presLayoutVars>
          <dgm:bulletEnabled val="1"/>
        </dgm:presLayoutVars>
      </dgm:prSet>
      <dgm:spPr/>
    </dgm:pt>
  </dgm:ptLst>
  <dgm:cxnLst>
    <dgm:cxn modelId="{F22B7D15-7C6B-4F07-8288-9243837DCB28}" type="presOf" srcId="{07E86295-34AB-45DA-9C46-8A406672D262}" destId="{ECBA9EC8-5078-439F-9459-613276527E14}" srcOrd="1" destOrd="0" presId="urn:microsoft.com/office/officeart/2005/8/layout/list1"/>
    <dgm:cxn modelId="{97E07E16-B9D9-4F36-907B-70542360CAE4}" srcId="{07E86295-34AB-45DA-9C46-8A406672D262}" destId="{586DBA86-3AB9-4A63-8741-E8F5506DCD6C}" srcOrd="0" destOrd="0" parTransId="{CAF3080A-7972-472C-8AF2-E26795E6451C}" sibTransId="{6D90082D-110C-477B-B949-5F627107CFF7}"/>
    <dgm:cxn modelId="{5C060E2C-B4AB-4755-BD62-7549A66D55B5}" type="presOf" srcId="{2411D7BA-7412-4C71-8D25-A15D0BB9EAAF}" destId="{D44736EE-98B7-4BDA-95BA-F2177330252E}" srcOrd="0" destOrd="0" presId="urn:microsoft.com/office/officeart/2005/8/layout/list1"/>
    <dgm:cxn modelId="{BD88163C-B8F6-4B44-B869-2B3B9B64E489}" type="presOf" srcId="{901729AB-5642-46C1-8D86-4541B6FCC875}" destId="{0C599AC8-A1C8-4132-90D8-8BCD2F7DA9CA}" srcOrd="0" destOrd="0" presId="urn:microsoft.com/office/officeart/2005/8/layout/list1"/>
    <dgm:cxn modelId="{B4F64E67-C4B1-4269-8B04-681DFCBE96E2}" srcId="{2411D7BA-7412-4C71-8D25-A15D0BB9EAAF}" destId="{07E86295-34AB-45DA-9C46-8A406672D262}" srcOrd="0" destOrd="0" parTransId="{78AEBD73-AB6D-44F8-9017-9326249BEBED}" sibTransId="{94A60E63-E9B8-46A1-99CB-AF7AC5DDB6AF}"/>
    <dgm:cxn modelId="{188AC14A-3AE2-411C-8CDA-19D06A540DD0}" type="presOf" srcId="{A3003E5A-43DD-4C0E-8B93-A5CDF3C77904}" destId="{4B4C9AA7-B497-4C3E-BE39-1BD6BFB66A64}" srcOrd="0" destOrd="0" presId="urn:microsoft.com/office/officeart/2005/8/layout/list1"/>
    <dgm:cxn modelId="{4BBC886C-1BA8-47C3-9D69-000AA16A84AE}" type="presOf" srcId="{07E86295-34AB-45DA-9C46-8A406672D262}" destId="{6B509791-F486-4347-98C6-8C4F338C1EEC}" srcOrd="0" destOrd="0" presId="urn:microsoft.com/office/officeart/2005/8/layout/list1"/>
    <dgm:cxn modelId="{3AFFA24F-C3D7-47FA-8039-B91171C273CE}" srcId="{901729AB-5642-46C1-8D86-4541B6FCC875}" destId="{3D53613D-7952-416A-B739-B5635B2A3D70}" srcOrd="1" destOrd="0" parTransId="{5ED69DC2-2CA1-46A0-AE9A-EF8B1FD3147D}" sibTransId="{649E1EB6-D80F-44A3-BCF2-7D7C0364CD5C}"/>
    <dgm:cxn modelId="{900D3570-D775-4673-ABD3-25B6AE63326B}" srcId="{2411D7BA-7412-4C71-8D25-A15D0BB9EAAF}" destId="{A3003E5A-43DD-4C0E-8B93-A5CDF3C77904}" srcOrd="1" destOrd="0" parTransId="{5D09447C-5A37-474E-AD12-416072949253}" sibTransId="{0718E913-5EC2-4E18-AA71-4CBBC1663375}"/>
    <dgm:cxn modelId="{0331FB73-90D6-49CB-AFF6-F54D13AC572B}" type="presOf" srcId="{586DBA86-3AB9-4A63-8741-E8F5506DCD6C}" destId="{7B821CC1-DE34-48D5-A8A2-9B0FA8477B48}" srcOrd="0" destOrd="0" presId="urn:microsoft.com/office/officeart/2005/8/layout/list1"/>
    <dgm:cxn modelId="{3B78E9A6-11BD-441F-A2FC-01E2E3E38DDE}" srcId="{901729AB-5642-46C1-8D86-4541B6FCC875}" destId="{1E945AFC-AAFB-4997-91FD-5AC8A65B8A6D}" srcOrd="0" destOrd="0" parTransId="{F75A4EDA-9A7F-4F09-B311-89EA7A136B1A}" sibTransId="{F4372F52-EA52-4393-9BCE-B978C730047C}"/>
    <dgm:cxn modelId="{DF6DD0B3-D1FC-4EE5-B1EE-12777ACD6D87}" type="presOf" srcId="{3D53613D-7952-416A-B739-B5635B2A3D70}" destId="{0C599AC8-A1C8-4132-90D8-8BCD2F7DA9CA}" srcOrd="0" destOrd="2" presId="urn:microsoft.com/office/officeart/2005/8/layout/list1"/>
    <dgm:cxn modelId="{A86C38B4-EFA6-42D0-9660-2AB0A2F8AF3E}" type="presOf" srcId="{1E945AFC-AAFB-4997-91FD-5AC8A65B8A6D}" destId="{0C599AC8-A1C8-4132-90D8-8BCD2F7DA9CA}" srcOrd="0" destOrd="1" presId="urn:microsoft.com/office/officeart/2005/8/layout/list1"/>
    <dgm:cxn modelId="{EA8A2BE9-A7F5-43F8-B578-DD7BCA0797C2}" type="presOf" srcId="{A3003E5A-43DD-4C0E-8B93-A5CDF3C77904}" destId="{B7C582BB-9F4E-4D79-8B37-D3CA5B371D3E}" srcOrd="1" destOrd="0" presId="urn:microsoft.com/office/officeart/2005/8/layout/list1"/>
    <dgm:cxn modelId="{5A2573FA-D78C-467B-B1F1-FD89A9304291}" srcId="{A3003E5A-43DD-4C0E-8B93-A5CDF3C77904}" destId="{901729AB-5642-46C1-8D86-4541B6FCC875}" srcOrd="0" destOrd="0" parTransId="{8DBFF5C5-BD0A-46BB-AD8C-C01AF7FCBEDF}" sibTransId="{50E55449-AFD0-4792-BA6E-0316AF88BD29}"/>
    <dgm:cxn modelId="{D2930E0D-B1F7-4099-AC57-F3A1FC07FD7F}" type="presParOf" srcId="{D44736EE-98B7-4BDA-95BA-F2177330252E}" destId="{0ED7F791-962A-400D-ACA0-0DFB37118A9D}" srcOrd="0" destOrd="0" presId="urn:microsoft.com/office/officeart/2005/8/layout/list1"/>
    <dgm:cxn modelId="{F61E9147-8616-4273-B3E6-5110C43A3D14}" type="presParOf" srcId="{0ED7F791-962A-400D-ACA0-0DFB37118A9D}" destId="{6B509791-F486-4347-98C6-8C4F338C1EEC}" srcOrd="0" destOrd="0" presId="urn:microsoft.com/office/officeart/2005/8/layout/list1"/>
    <dgm:cxn modelId="{0CE45E13-A4CC-489A-8538-042C4F6C318B}" type="presParOf" srcId="{0ED7F791-962A-400D-ACA0-0DFB37118A9D}" destId="{ECBA9EC8-5078-439F-9459-613276527E14}" srcOrd="1" destOrd="0" presId="urn:microsoft.com/office/officeart/2005/8/layout/list1"/>
    <dgm:cxn modelId="{E24D3D1E-39D1-4AC2-AD4D-6272C2136A2D}" type="presParOf" srcId="{D44736EE-98B7-4BDA-95BA-F2177330252E}" destId="{4487A495-E335-4BB9-95C1-B8F6E72CA8F6}" srcOrd="1" destOrd="0" presId="urn:microsoft.com/office/officeart/2005/8/layout/list1"/>
    <dgm:cxn modelId="{CC29817E-729C-464C-ABE7-1922F8E4BD09}" type="presParOf" srcId="{D44736EE-98B7-4BDA-95BA-F2177330252E}" destId="{7B821CC1-DE34-48D5-A8A2-9B0FA8477B48}" srcOrd="2" destOrd="0" presId="urn:microsoft.com/office/officeart/2005/8/layout/list1"/>
    <dgm:cxn modelId="{2E6B0383-EAEB-4478-A520-7BF14EA5DB2A}" type="presParOf" srcId="{D44736EE-98B7-4BDA-95BA-F2177330252E}" destId="{C6013FF1-1680-47B8-BD70-FB1954216422}" srcOrd="3" destOrd="0" presId="urn:microsoft.com/office/officeart/2005/8/layout/list1"/>
    <dgm:cxn modelId="{9CF1E8E8-84FE-4634-BED1-3D0CAED7DD26}" type="presParOf" srcId="{D44736EE-98B7-4BDA-95BA-F2177330252E}" destId="{8E2A0AED-9D95-4357-A302-789509138D3A}" srcOrd="4" destOrd="0" presId="urn:microsoft.com/office/officeart/2005/8/layout/list1"/>
    <dgm:cxn modelId="{3EA1E1A5-AB41-453F-91E5-F5A1379E2038}" type="presParOf" srcId="{8E2A0AED-9D95-4357-A302-789509138D3A}" destId="{4B4C9AA7-B497-4C3E-BE39-1BD6BFB66A64}" srcOrd="0" destOrd="0" presId="urn:microsoft.com/office/officeart/2005/8/layout/list1"/>
    <dgm:cxn modelId="{6F17D4BF-463F-402C-B6A6-869EDF888054}" type="presParOf" srcId="{8E2A0AED-9D95-4357-A302-789509138D3A}" destId="{B7C582BB-9F4E-4D79-8B37-D3CA5B371D3E}" srcOrd="1" destOrd="0" presId="urn:microsoft.com/office/officeart/2005/8/layout/list1"/>
    <dgm:cxn modelId="{9ECEDB42-3F10-43D0-BC46-6BE5C3AA7C06}" type="presParOf" srcId="{D44736EE-98B7-4BDA-95BA-F2177330252E}" destId="{3EA429C5-E44F-40C5-9DB2-5CCF859A91B6}" srcOrd="5" destOrd="0" presId="urn:microsoft.com/office/officeart/2005/8/layout/list1"/>
    <dgm:cxn modelId="{9E4A1317-13F7-4007-82A3-860BD77ACFB5}" type="presParOf" srcId="{D44736EE-98B7-4BDA-95BA-F2177330252E}" destId="{0C599AC8-A1C8-4132-90D8-8BCD2F7DA9CA}" srcOrd="6"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51C54AF-ECC2-49DD-A0EC-84BEA28CC111}"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0BBBC515-CF8D-4A7E-9B9D-4AF6625553A1}">
      <dgm:prSet custT="1"/>
      <dgm:spPr/>
      <dgm:t>
        <a:bodyPr/>
        <a:lstStyle/>
        <a:p>
          <a:r>
            <a:rPr lang="fr-CA" sz="4000" b="1" dirty="0"/>
            <a:t>Plusieurs acteurs </a:t>
          </a:r>
          <a:r>
            <a:rPr lang="fr-CA" sz="4000" dirty="0"/>
            <a:t>avec des </a:t>
          </a:r>
          <a:r>
            <a:rPr lang="fr-CA" sz="4000" b="1" dirty="0"/>
            <a:t>rôles</a:t>
          </a:r>
          <a:r>
            <a:rPr lang="fr-CA" sz="4000" dirty="0"/>
            <a:t> et </a:t>
          </a:r>
          <a:r>
            <a:rPr lang="fr-CA" sz="4000" b="1" dirty="0"/>
            <a:t>mandats</a:t>
          </a:r>
          <a:r>
            <a:rPr lang="fr-CA" sz="4000" dirty="0"/>
            <a:t> (buts) différents  </a:t>
          </a:r>
          <a:endParaRPr lang="en-US" sz="4000" dirty="0"/>
        </a:p>
      </dgm:t>
    </dgm:pt>
    <dgm:pt modelId="{999FC495-E1AA-4352-86D7-F1AA17FAF71C}" type="parTrans" cxnId="{198AE121-0A4B-4F40-89A9-194E852CB8C2}">
      <dgm:prSet/>
      <dgm:spPr/>
      <dgm:t>
        <a:bodyPr/>
        <a:lstStyle/>
        <a:p>
          <a:endParaRPr lang="en-US"/>
        </a:p>
      </dgm:t>
    </dgm:pt>
    <dgm:pt modelId="{D8FC917D-BA56-4988-90D5-6D19DDF15D2B}" type="sibTrans" cxnId="{198AE121-0A4B-4F40-89A9-194E852CB8C2}">
      <dgm:prSet/>
      <dgm:spPr/>
      <dgm:t>
        <a:bodyPr/>
        <a:lstStyle/>
        <a:p>
          <a:endParaRPr lang="en-US"/>
        </a:p>
      </dgm:t>
    </dgm:pt>
    <dgm:pt modelId="{0A95B86D-7DC5-477D-92DA-95BF2D805878}">
      <dgm:prSet custT="1"/>
      <dgm:spPr/>
      <dgm:t>
        <a:bodyPr/>
        <a:lstStyle/>
        <a:p>
          <a:r>
            <a:rPr lang="en-US" sz="4000" dirty="0"/>
            <a:t>Importance de la </a:t>
          </a:r>
          <a:r>
            <a:rPr lang="en-US" sz="4000" b="1" dirty="0"/>
            <a:t>collaboration</a:t>
          </a:r>
          <a:r>
            <a:rPr lang="en-US" sz="4000" dirty="0"/>
            <a:t> et la </a:t>
          </a:r>
          <a:r>
            <a:rPr lang="fr-CA" sz="4000" b="1" dirty="0"/>
            <a:t>négociation </a:t>
          </a:r>
          <a:endParaRPr lang="en-US" sz="4000" b="1" dirty="0"/>
        </a:p>
      </dgm:t>
    </dgm:pt>
    <dgm:pt modelId="{7C2FF63B-A0E5-4E83-97B0-1B1980F552FD}" type="parTrans" cxnId="{01819292-2318-4646-B0C8-80F3198868C2}">
      <dgm:prSet/>
      <dgm:spPr/>
      <dgm:t>
        <a:bodyPr/>
        <a:lstStyle/>
        <a:p>
          <a:endParaRPr lang="fr-CA"/>
        </a:p>
      </dgm:t>
    </dgm:pt>
    <dgm:pt modelId="{A5AC04D9-A879-4A8D-9AEE-C1FEA66853C2}" type="sibTrans" cxnId="{01819292-2318-4646-B0C8-80F3198868C2}">
      <dgm:prSet/>
      <dgm:spPr/>
      <dgm:t>
        <a:bodyPr/>
        <a:lstStyle/>
        <a:p>
          <a:endParaRPr lang="fr-CA"/>
        </a:p>
      </dgm:t>
    </dgm:pt>
    <dgm:pt modelId="{0B433085-7528-4557-BFD5-5859A287E3A8}">
      <dgm:prSet custT="1"/>
      <dgm:spPr/>
      <dgm:t>
        <a:bodyPr/>
        <a:lstStyle/>
        <a:p>
          <a:r>
            <a:rPr lang="fr-CA" sz="4400" dirty="0"/>
            <a:t>Ce</a:t>
          </a:r>
          <a:r>
            <a:rPr lang="fr-CA" sz="4400" b="0" dirty="0"/>
            <a:t> processus </a:t>
          </a:r>
          <a:r>
            <a:rPr lang="fr-CA" sz="4400" dirty="0"/>
            <a:t>est </a:t>
          </a:r>
          <a:r>
            <a:rPr lang="fr-CA" sz="4400" b="1" dirty="0"/>
            <a:t>collectif</a:t>
          </a:r>
          <a:endParaRPr lang="en-US" sz="4400" dirty="0"/>
        </a:p>
      </dgm:t>
    </dgm:pt>
    <dgm:pt modelId="{49E47312-9D38-499B-9A42-AEEFCC0DFC81}" type="sibTrans" cxnId="{A026F545-18A1-4CE3-9FD4-A52AE54E7C01}">
      <dgm:prSet/>
      <dgm:spPr/>
      <dgm:t>
        <a:bodyPr/>
        <a:lstStyle/>
        <a:p>
          <a:endParaRPr lang="fr-CA"/>
        </a:p>
      </dgm:t>
    </dgm:pt>
    <dgm:pt modelId="{C7667C3B-E6C3-42D6-A6BF-2A81FC61218A}" type="parTrans" cxnId="{A026F545-18A1-4CE3-9FD4-A52AE54E7C01}">
      <dgm:prSet/>
      <dgm:spPr/>
      <dgm:t>
        <a:bodyPr/>
        <a:lstStyle/>
        <a:p>
          <a:endParaRPr lang="fr-CA"/>
        </a:p>
      </dgm:t>
    </dgm:pt>
    <dgm:pt modelId="{E427B285-EBBA-482D-8E63-DE970DF08626}" type="pres">
      <dgm:prSet presAssocID="{B51C54AF-ECC2-49DD-A0EC-84BEA28CC111}" presName="linear" presStyleCnt="0">
        <dgm:presLayoutVars>
          <dgm:dir/>
          <dgm:animLvl val="lvl"/>
          <dgm:resizeHandles val="exact"/>
        </dgm:presLayoutVars>
      </dgm:prSet>
      <dgm:spPr/>
    </dgm:pt>
    <dgm:pt modelId="{8A203956-7302-4D28-82E8-D58642423F36}" type="pres">
      <dgm:prSet presAssocID="{0B433085-7528-4557-BFD5-5859A287E3A8}" presName="parentLin" presStyleCnt="0"/>
      <dgm:spPr/>
    </dgm:pt>
    <dgm:pt modelId="{D0264584-1278-4DFA-8303-ECBF6F5A727F}" type="pres">
      <dgm:prSet presAssocID="{0B433085-7528-4557-BFD5-5859A287E3A8}" presName="parentLeftMargin" presStyleLbl="node1" presStyleIdx="0" presStyleCnt="1"/>
      <dgm:spPr/>
    </dgm:pt>
    <dgm:pt modelId="{B1802018-81DB-46CC-9DFA-A9FA0DD84200}" type="pres">
      <dgm:prSet presAssocID="{0B433085-7528-4557-BFD5-5859A287E3A8}" presName="parentText" presStyleLbl="node1" presStyleIdx="0" presStyleCnt="1" custScaleX="320848" custScaleY="65871">
        <dgm:presLayoutVars>
          <dgm:chMax val="0"/>
          <dgm:bulletEnabled val="1"/>
        </dgm:presLayoutVars>
      </dgm:prSet>
      <dgm:spPr/>
    </dgm:pt>
    <dgm:pt modelId="{6A6D0B2B-8139-4A9A-A70F-F421A93D55DF}" type="pres">
      <dgm:prSet presAssocID="{0B433085-7528-4557-BFD5-5859A287E3A8}" presName="negativeSpace" presStyleCnt="0"/>
      <dgm:spPr/>
    </dgm:pt>
    <dgm:pt modelId="{7616F35F-0400-4B98-AF0B-01B1F4CD3E10}" type="pres">
      <dgm:prSet presAssocID="{0B433085-7528-4557-BFD5-5859A287E3A8}" presName="childText" presStyleLbl="conFgAcc1" presStyleIdx="0" presStyleCnt="1">
        <dgm:presLayoutVars>
          <dgm:bulletEnabled val="1"/>
        </dgm:presLayoutVars>
      </dgm:prSet>
      <dgm:spPr/>
    </dgm:pt>
  </dgm:ptLst>
  <dgm:cxnLst>
    <dgm:cxn modelId="{198AE121-0A4B-4F40-89A9-194E852CB8C2}" srcId="{0B433085-7528-4557-BFD5-5859A287E3A8}" destId="{0BBBC515-CF8D-4A7E-9B9D-4AF6625553A1}" srcOrd="0" destOrd="0" parTransId="{999FC495-E1AA-4352-86D7-F1AA17FAF71C}" sibTransId="{D8FC917D-BA56-4988-90D5-6D19DDF15D2B}"/>
    <dgm:cxn modelId="{F697F13E-53F1-45DE-BA29-7241C7DECAD7}" type="presOf" srcId="{0B433085-7528-4557-BFD5-5859A287E3A8}" destId="{D0264584-1278-4DFA-8303-ECBF6F5A727F}" srcOrd="0" destOrd="0" presId="urn:microsoft.com/office/officeart/2005/8/layout/list1"/>
    <dgm:cxn modelId="{A026F545-18A1-4CE3-9FD4-A52AE54E7C01}" srcId="{B51C54AF-ECC2-49DD-A0EC-84BEA28CC111}" destId="{0B433085-7528-4557-BFD5-5859A287E3A8}" srcOrd="0" destOrd="0" parTransId="{C7667C3B-E6C3-42D6-A6BF-2A81FC61218A}" sibTransId="{49E47312-9D38-499B-9A42-AEEFCC0DFC81}"/>
    <dgm:cxn modelId="{16975A71-C6B0-47F3-B1A2-54164B469B95}" type="presOf" srcId="{0BBBC515-CF8D-4A7E-9B9D-4AF6625553A1}" destId="{7616F35F-0400-4B98-AF0B-01B1F4CD3E10}" srcOrd="0" destOrd="0" presId="urn:microsoft.com/office/officeart/2005/8/layout/list1"/>
    <dgm:cxn modelId="{01819292-2318-4646-B0C8-80F3198868C2}" srcId="{0B433085-7528-4557-BFD5-5859A287E3A8}" destId="{0A95B86D-7DC5-477D-92DA-95BF2D805878}" srcOrd="1" destOrd="0" parTransId="{7C2FF63B-A0E5-4E83-97B0-1B1980F552FD}" sibTransId="{A5AC04D9-A879-4A8D-9AEE-C1FEA66853C2}"/>
    <dgm:cxn modelId="{B2F3B6C0-3FB4-436B-8413-356067F6AA2B}" type="presOf" srcId="{0B433085-7528-4557-BFD5-5859A287E3A8}" destId="{B1802018-81DB-46CC-9DFA-A9FA0DD84200}" srcOrd="1" destOrd="0" presId="urn:microsoft.com/office/officeart/2005/8/layout/list1"/>
    <dgm:cxn modelId="{80EB04D5-3CDD-4DE9-94DB-19C1D46FE98C}" type="presOf" srcId="{0A95B86D-7DC5-477D-92DA-95BF2D805878}" destId="{7616F35F-0400-4B98-AF0B-01B1F4CD3E10}" srcOrd="0" destOrd="1" presId="urn:microsoft.com/office/officeart/2005/8/layout/list1"/>
    <dgm:cxn modelId="{CE0DD9F6-5A5E-4A4F-89CE-A72BE643C167}" type="presOf" srcId="{B51C54AF-ECC2-49DD-A0EC-84BEA28CC111}" destId="{E427B285-EBBA-482D-8E63-DE970DF08626}" srcOrd="0" destOrd="0" presId="urn:microsoft.com/office/officeart/2005/8/layout/list1"/>
    <dgm:cxn modelId="{83B40B01-EC8A-499E-AACF-898692FC7FDA}" type="presParOf" srcId="{E427B285-EBBA-482D-8E63-DE970DF08626}" destId="{8A203956-7302-4D28-82E8-D58642423F36}" srcOrd="0" destOrd="0" presId="urn:microsoft.com/office/officeart/2005/8/layout/list1"/>
    <dgm:cxn modelId="{1BA679A0-6C36-4FB3-9ED6-5F93858D6CB6}" type="presParOf" srcId="{8A203956-7302-4D28-82E8-D58642423F36}" destId="{D0264584-1278-4DFA-8303-ECBF6F5A727F}" srcOrd="0" destOrd="0" presId="urn:microsoft.com/office/officeart/2005/8/layout/list1"/>
    <dgm:cxn modelId="{F2920EC1-E057-44F2-9AC4-314761516701}" type="presParOf" srcId="{8A203956-7302-4D28-82E8-D58642423F36}" destId="{B1802018-81DB-46CC-9DFA-A9FA0DD84200}" srcOrd="1" destOrd="0" presId="urn:microsoft.com/office/officeart/2005/8/layout/list1"/>
    <dgm:cxn modelId="{CB531E92-48BA-4CC4-A799-0807C4CAEA40}" type="presParOf" srcId="{E427B285-EBBA-482D-8E63-DE970DF08626}" destId="{6A6D0B2B-8139-4A9A-A70F-F421A93D55DF}" srcOrd="1" destOrd="0" presId="urn:microsoft.com/office/officeart/2005/8/layout/list1"/>
    <dgm:cxn modelId="{11953A52-4E5F-4982-8A96-675B2E96779C}" type="presParOf" srcId="{E427B285-EBBA-482D-8E63-DE970DF08626}" destId="{7616F35F-0400-4B98-AF0B-01B1F4CD3E10}" srcOrd="2"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F0C35E8-BDCD-42CF-B4B3-E2B38D98A5EC}"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fr-CA"/>
        </a:p>
      </dgm:t>
    </dgm:pt>
    <dgm:pt modelId="{B1CD8F58-DD2D-4FB8-8372-60C4FB672D51}">
      <dgm:prSet/>
      <dgm:spPr>
        <a:xfrm>
          <a:off x="178361" y="1787254"/>
          <a:ext cx="705570" cy="280581"/>
        </a:xfrm>
      </dgm:spPr>
      <dgm:t>
        <a:bodyPr/>
        <a:lstStyle/>
        <a:p>
          <a:pPr>
            <a:buNone/>
          </a:pPr>
          <a:r>
            <a:rPr lang="fr-CA" noProof="0" dirty="0">
              <a:latin typeface="Calibri" panose="020F0502020204030204"/>
              <a:ea typeface="+mn-ea"/>
              <a:cs typeface="+mn-cs"/>
            </a:rPr>
            <a:t>Encadrement</a:t>
          </a:r>
          <a:r>
            <a:rPr lang="es-CL" dirty="0">
              <a:latin typeface="Calibri" panose="020F0502020204030204"/>
              <a:ea typeface="+mn-ea"/>
              <a:cs typeface="+mn-cs"/>
            </a:rPr>
            <a:t> </a:t>
          </a:r>
          <a:endParaRPr lang="fr-CA" dirty="0"/>
        </a:p>
      </dgm:t>
    </dgm:pt>
    <dgm:pt modelId="{179D91AB-2023-468E-A820-D9B9D4A3DDC8}" type="parTrans" cxnId="{1AF6FA3A-222F-4D7B-BBB4-148E8B7B9BBD}">
      <dgm:prSet/>
      <dgm:spPr/>
      <dgm:t>
        <a:bodyPr/>
        <a:lstStyle/>
        <a:p>
          <a:endParaRPr lang="fr-CA"/>
        </a:p>
      </dgm:t>
    </dgm:pt>
    <dgm:pt modelId="{35701E69-23C6-4A1D-B541-2ECF73DE3BDA}" type="sibTrans" cxnId="{1AF6FA3A-222F-4D7B-BBB4-148E8B7B9BBD}">
      <dgm:prSet/>
      <dgm:spPr/>
      <dgm:t>
        <a:bodyPr/>
        <a:lstStyle/>
        <a:p>
          <a:endParaRPr lang="fr-CA"/>
        </a:p>
      </dgm:t>
    </dgm:pt>
    <dgm:pt modelId="{A4530E6D-57C4-413A-9B90-F6D1DF25805F}">
      <dgm:prSet/>
      <dgm:spPr>
        <a:xfrm>
          <a:off x="178361" y="1787254"/>
          <a:ext cx="705570" cy="280581"/>
        </a:xfrm>
      </dgm:spPr>
      <dgm:t>
        <a:bodyPr/>
        <a:lstStyle/>
        <a:p>
          <a:pPr>
            <a:buNone/>
          </a:pPr>
          <a:r>
            <a:rPr lang="es-CL" dirty="0" err="1">
              <a:latin typeface="Calibri" panose="020F0502020204030204"/>
              <a:ea typeface="+mn-ea"/>
              <a:cs typeface="+mn-cs"/>
            </a:rPr>
            <a:t>Présentation</a:t>
          </a:r>
          <a:r>
            <a:rPr lang="es-CL" dirty="0">
              <a:latin typeface="Calibri" panose="020F0502020204030204"/>
              <a:ea typeface="+mn-ea"/>
              <a:cs typeface="+mn-cs"/>
            </a:rPr>
            <a:t> du dossier </a:t>
          </a:r>
        </a:p>
      </dgm:t>
    </dgm:pt>
    <dgm:pt modelId="{C360919D-F555-487E-B3CD-D4BFA6173532}" type="parTrans" cxnId="{FF229FB3-DC47-4DE0-AED3-40D249DC0104}">
      <dgm:prSet/>
      <dgm:spPr/>
      <dgm:t>
        <a:bodyPr/>
        <a:lstStyle/>
        <a:p>
          <a:endParaRPr lang="fr-CA"/>
        </a:p>
      </dgm:t>
    </dgm:pt>
    <dgm:pt modelId="{583F54E6-1846-4922-AF81-2409BE57B19A}" type="sibTrans" cxnId="{FF229FB3-DC47-4DE0-AED3-40D249DC0104}">
      <dgm:prSet/>
      <dgm:spPr>
        <a:xfrm>
          <a:off x="435614" y="1384137"/>
          <a:ext cx="941329" cy="941329"/>
        </a:xfrm>
      </dgm:spPr>
      <dgm:t>
        <a:bodyPr/>
        <a:lstStyle/>
        <a:p>
          <a:endParaRPr lang="es-CL"/>
        </a:p>
      </dgm:t>
    </dgm:pt>
    <dgm:pt modelId="{E71D1C40-2D45-494C-90FD-D28CCF47AD14}">
      <dgm:prSet/>
      <dgm:spPr/>
      <dgm:t>
        <a:bodyPr/>
        <a:lstStyle/>
        <a:p>
          <a:r>
            <a:rPr lang="es-CL" dirty="0"/>
            <a:t>MC</a:t>
          </a:r>
        </a:p>
      </dgm:t>
    </dgm:pt>
    <dgm:pt modelId="{37036F93-A513-439C-8FA6-B3F6D7EE5792}" type="parTrans" cxnId="{BBF497D8-095A-42A5-A600-778B9E6A3361}">
      <dgm:prSet/>
      <dgm:spPr/>
      <dgm:t>
        <a:bodyPr/>
        <a:lstStyle/>
        <a:p>
          <a:endParaRPr lang="fr-CA"/>
        </a:p>
      </dgm:t>
    </dgm:pt>
    <dgm:pt modelId="{EE1C6E99-9C8B-4076-9093-9025D4C65D7A}" type="sibTrans" cxnId="{BBF497D8-095A-42A5-A600-778B9E6A3361}">
      <dgm:prSet/>
      <dgm:spPr/>
      <dgm:t>
        <a:bodyPr/>
        <a:lstStyle/>
        <a:p>
          <a:endParaRPr lang="fr-CA"/>
        </a:p>
      </dgm:t>
    </dgm:pt>
    <dgm:pt modelId="{BDFF6A0C-3ECA-4D33-8070-5EAE09E43DC0}">
      <dgm:prSet/>
      <dgm:spPr/>
      <dgm:t>
        <a:bodyPr/>
        <a:lstStyle/>
        <a:p>
          <a:r>
            <a:rPr lang="es-CL"/>
            <a:t>Facteurs de risque de parents</a:t>
          </a:r>
        </a:p>
      </dgm:t>
    </dgm:pt>
    <dgm:pt modelId="{2C100021-EEE3-4A39-B56C-1DE38FE6D33D}" type="parTrans" cxnId="{B6F8E580-5E5E-464A-83DA-FD7E35522983}">
      <dgm:prSet/>
      <dgm:spPr/>
      <dgm:t>
        <a:bodyPr/>
        <a:lstStyle/>
        <a:p>
          <a:endParaRPr lang="fr-CA"/>
        </a:p>
      </dgm:t>
    </dgm:pt>
    <dgm:pt modelId="{6691F963-037F-4C26-A949-AA443D40D223}" type="sibTrans" cxnId="{B6F8E580-5E5E-464A-83DA-FD7E35522983}">
      <dgm:prSet/>
      <dgm:spPr/>
      <dgm:t>
        <a:bodyPr/>
        <a:lstStyle/>
        <a:p>
          <a:endParaRPr lang="fr-CA"/>
        </a:p>
      </dgm:t>
    </dgm:pt>
    <dgm:pt modelId="{7BB76B22-983D-4C11-8FC4-D28CA48C69E2}">
      <dgm:prSet/>
      <dgm:spPr/>
      <dgm:t>
        <a:bodyPr/>
        <a:lstStyle/>
        <a:p>
          <a:r>
            <a:rPr lang="es-CL" dirty="0" err="1"/>
            <a:t>Relation</a:t>
          </a:r>
          <a:r>
            <a:rPr lang="es-CL" dirty="0"/>
            <a:t> </a:t>
          </a:r>
          <a:r>
            <a:rPr lang="es-CL" dirty="0" err="1"/>
            <a:t>avec</a:t>
          </a:r>
          <a:r>
            <a:rPr lang="es-CL" dirty="0"/>
            <a:t> </a:t>
          </a:r>
          <a:r>
            <a:rPr lang="es-CL" dirty="0" err="1"/>
            <a:t>l'enfant</a:t>
          </a:r>
          <a:r>
            <a:rPr lang="es-CL" dirty="0"/>
            <a:t> </a:t>
          </a:r>
        </a:p>
      </dgm:t>
    </dgm:pt>
    <dgm:pt modelId="{1F346D95-7D66-4D60-A3CF-A4E09FE77C94}" type="parTrans" cxnId="{B993D89F-73C0-4620-91E3-A4D74DEC359F}">
      <dgm:prSet/>
      <dgm:spPr/>
      <dgm:t>
        <a:bodyPr/>
        <a:lstStyle/>
        <a:p>
          <a:endParaRPr lang="fr-CA"/>
        </a:p>
      </dgm:t>
    </dgm:pt>
    <dgm:pt modelId="{7D5629AB-400E-4A4B-91B9-790AEE0B8158}" type="sibTrans" cxnId="{B993D89F-73C0-4620-91E3-A4D74DEC359F}">
      <dgm:prSet/>
      <dgm:spPr/>
      <dgm:t>
        <a:bodyPr/>
        <a:lstStyle/>
        <a:p>
          <a:endParaRPr lang="fr-CA"/>
        </a:p>
      </dgm:t>
    </dgm:pt>
    <dgm:pt modelId="{6EBCCF32-9E2F-4B1E-B14E-A0E75AA60A23}">
      <dgm:prSet/>
      <dgm:spPr/>
      <dgm:t>
        <a:bodyPr/>
        <a:lstStyle/>
        <a:p>
          <a:r>
            <a:rPr lang="es-CL" dirty="0" err="1"/>
            <a:t>Réseau</a:t>
          </a:r>
          <a:endParaRPr lang="es-CL" dirty="0"/>
        </a:p>
      </dgm:t>
    </dgm:pt>
    <dgm:pt modelId="{65A00671-E3CD-44BC-A243-BC419425164E}" type="parTrans" cxnId="{5FC222EE-3E40-462C-A2D8-BF5D65FEC141}">
      <dgm:prSet/>
      <dgm:spPr/>
      <dgm:t>
        <a:bodyPr/>
        <a:lstStyle/>
        <a:p>
          <a:endParaRPr lang="fr-CA"/>
        </a:p>
      </dgm:t>
    </dgm:pt>
    <dgm:pt modelId="{9C2DE7BC-F9B2-4D10-A977-7F04AF6BFDC5}" type="sibTrans" cxnId="{5FC222EE-3E40-462C-A2D8-BF5D65FEC141}">
      <dgm:prSet/>
      <dgm:spPr/>
      <dgm:t>
        <a:bodyPr/>
        <a:lstStyle/>
        <a:p>
          <a:endParaRPr lang="fr-CA"/>
        </a:p>
      </dgm:t>
    </dgm:pt>
    <dgm:pt modelId="{24A41696-5613-4BDF-916F-AD43C8DC358C}">
      <dgm:prSet/>
      <dgm:spPr>
        <a:xfrm>
          <a:off x="1232904" y="1132563"/>
          <a:ext cx="705570" cy="280581"/>
        </a:xfrm>
      </dgm:spPr>
      <dgm:t>
        <a:bodyPr/>
        <a:lstStyle/>
        <a:p>
          <a:pPr>
            <a:buNone/>
          </a:pPr>
          <a:r>
            <a:rPr lang="fr-CA" noProof="0" dirty="0">
              <a:latin typeface="Calibri" panose="020F0502020204030204"/>
              <a:ea typeface="+mn-ea"/>
              <a:cs typeface="+mn-cs"/>
            </a:rPr>
            <a:t>Intervention</a:t>
          </a:r>
        </a:p>
      </dgm:t>
    </dgm:pt>
    <dgm:pt modelId="{7F18DD19-45DC-4B3A-BF11-3B7E9BB4EB01}" type="parTrans" cxnId="{68B8890A-E903-4798-AFB4-799058D663B3}">
      <dgm:prSet/>
      <dgm:spPr/>
      <dgm:t>
        <a:bodyPr/>
        <a:lstStyle/>
        <a:p>
          <a:endParaRPr lang="fr-CA"/>
        </a:p>
      </dgm:t>
    </dgm:pt>
    <dgm:pt modelId="{BAB7C868-B9E5-46D4-B1C0-FB53263174AD}" type="sibTrans" cxnId="{68B8890A-E903-4798-AFB4-799058D663B3}">
      <dgm:prSet/>
      <dgm:spPr>
        <a:xfrm>
          <a:off x="1483542" y="849263"/>
          <a:ext cx="1042755" cy="1042755"/>
        </a:xfrm>
      </dgm:spPr>
      <dgm:t>
        <a:bodyPr/>
        <a:lstStyle/>
        <a:p>
          <a:endParaRPr lang="es-CL"/>
        </a:p>
      </dgm:t>
    </dgm:pt>
    <dgm:pt modelId="{52F696F4-4577-4B4C-B606-BCC3B2DD8798}">
      <dgm:prSet/>
      <dgm:spPr/>
      <dgm:t>
        <a:bodyPr/>
        <a:lstStyle/>
        <a:p>
          <a:r>
            <a:rPr lang="es-CL" dirty="0" err="1"/>
            <a:t>Modalité</a:t>
          </a:r>
          <a:r>
            <a:rPr lang="es-CL" dirty="0"/>
            <a:t> de </a:t>
          </a:r>
          <a:r>
            <a:rPr lang="es-CL" dirty="0" err="1"/>
            <a:t>contact</a:t>
          </a:r>
          <a:r>
            <a:rPr lang="es-CL" dirty="0"/>
            <a:t> </a:t>
          </a:r>
        </a:p>
      </dgm:t>
    </dgm:pt>
    <dgm:pt modelId="{F774226F-CC6D-4FF0-B50D-216C75485C52}" type="parTrans" cxnId="{4E195FF2-EC71-4704-907D-0DE0060049AD}">
      <dgm:prSet/>
      <dgm:spPr/>
      <dgm:t>
        <a:bodyPr/>
        <a:lstStyle/>
        <a:p>
          <a:endParaRPr lang="fr-CA"/>
        </a:p>
      </dgm:t>
    </dgm:pt>
    <dgm:pt modelId="{19CD40AB-8D1C-45BB-824D-D555674D11E1}" type="sibTrans" cxnId="{4E195FF2-EC71-4704-907D-0DE0060049AD}">
      <dgm:prSet/>
      <dgm:spPr/>
      <dgm:t>
        <a:bodyPr/>
        <a:lstStyle/>
        <a:p>
          <a:endParaRPr lang="fr-CA"/>
        </a:p>
      </dgm:t>
    </dgm:pt>
    <dgm:pt modelId="{4B3BFD09-FBB7-4CA3-8571-E3C5568282C4}">
      <dgm:prSet/>
      <dgm:spPr/>
      <dgm:t>
        <a:bodyPr/>
        <a:lstStyle/>
        <a:p>
          <a:r>
            <a:rPr lang="es-CL"/>
            <a:t>Ressources mises en place</a:t>
          </a:r>
        </a:p>
      </dgm:t>
    </dgm:pt>
    <dgm:pt modelId="{EC5980B6-87C2-4C80-85BB-B595AFE13E26}" type="parTrans" cxnId="{684B2813-38DB-4784-B86A-2751AFBCD1E3}">
      <dgm:prSet/>
      <dgm:spPr/>
      <dgm:t>
        <a:bodyPr/>
        <a:lstStyle/>
        <a:p>
          <a:endParaRPr lang="fr-CA"/>
        </a:p>
      </dgm:t>
    </dgm:pt>
    <dgm:pt modelId="{FA99F82A-8C2C-47B4-9865-31E72D957B85}" type="sibTrans" cxnId="{684B2813-38DB-4784-B86A-2751AFBCD1E3}">
      <dgm:prSet/>
      <dgm:spPr/>
      <dgm:t>
        <a:bodyPr/>
        <a:lstStyle/>
        <a:p>
          <a:endParaRPr lang="fr-CA"/>
        </a:p>
      </dgm:t>
    </dgm:pt>
    <dgm:pt modelId="{2F3A5E35-DCFF-4381-90DE-902E32C10445}">
      <dgm:prSet/>
      <dgm:spPr/>
      <dgm:t>
        <a:bodyPr/>
        <a:lstStyle/>
        <a:p>
          <a:r>
            <a:rPr lang="es-CL"/>
            <a:t>Intensité des services</a:t>
          </a:r>
        </a:p>
      </dgm:t>
    </dgm:pt>
    <dgm:pt modelId="{C3DBBDA5-D793-466C-BF9C-CAECAF9CF0E1}" type="parTrans" cxnId="{2C1838FE-A8FB-4A1C-8750-23F3016A545C}">
      <dgm:prSet/>
      <dgm:spPr/>
      <dgm:t>
        <a:bodyPr/>
        <a:lstStyle/>
        <a:p>
          <a:endParaRPr lang="fr-CA"/>
        </a:p>
      </dgm:t>
    </dgm:pt>
    <dgm:pt modelId="{16E68528-8E49-4F98-8D1C-D83938CD6638}" type="sibTrans" cxnId="{2C1838FE-A8FB-4A1C-8750-23F3016A545C}">
      <dgm:prSet/>
      <dgm:spPr/>
      <dgm:t>
        <a:bodyPr/>
        <a:lstStyle/>
        <a:p>
          <a:endParaRPr lang="fr-CA"/>
        </a:p>
      </dgm:t>
    </dgm:pt>
    <dgm:pt modelId="{87E683DA-6E57-44D7-9418-FCD657A32D49}">
      <dgm:prSet/>
      <dgm:spPr/>
      <dgm:t>
        <a:bodyPr/>
        <a:lstStyle/>
        <a:p>
          <a:r>
            <a:rPr lang="es-CL"/>
            <a:t>Posture des parents  </a:t>
          </a:r>
        </a:p>
      </dgm:t>
    </dgm:pt>
    <dgm:pt modelId="{724BB424-B6F4-447A-80CE-51A94761D3D6}" type="parTrans" cxnId="{0989C868-0AC9-4385-8494-720532A5C428}">
      <dgm:prSet/>
      <dgm:spPr/>
      <dgm:t>
        <a:bodyPr/>
        <a:lstStyle/>
        <a:p>
          <a:endParaRPr lang="fr-CA"/>
        </a:p>
      </dgm:t>
    </dgm:pt>
    <dgm:pt modelId="{8958981A-A8AB-4381-9441-2684A2B92927}" type="sibTrans" cxnId="{0989C868-0AC9-4385-8494-720532A5C428}">
      <dgm:prSet/>
      <dgm:spPr/>
      <dgm:t>
        <a:bodyPr/>
        <a:lstStyle/>
        <a:p>
          <a:endParaRPr lang="fr-CA"/>
        </a:p>
      </dgm:t>
    </dgm:pt>
    <dgm:pt modelId="{2CBDEF72-3106-4AA3-8F79-C49B503D24AF}">
      <dgm:prSet/>
      <dgm:spPr>
        <a:xfrm>
          <a:off x="2287447" y="1787254"/>
          <a:ext cx="705570" cy="280581"/>
        </a:xfrm>
      </dgm:spPr>
      <dgm:t>
        <a:bodyPr/>
        <a:lstStyle/>
        <a:p>
          <a:pPr>
            <a:buNone/>
          </a:pPr>
          <a:r>
            <a:rPr lang="es-CL">
              <a:latin typeface="Calibri" panose="020F0502020204030204"/>
              <a:ea typeface="+mn-ea"/>
              <a:cs typeface="+mn-cs"/>
            </a:rPr>
            <a:t>Ordonnance </a:t>
          </a:r>
        </a:p>
      </dgm:t>
    </dgm:pt>
    <dgm:pt modelId="{73CF0A3D-064B-4836-9DE4-250328FF464E}" type="parTrans" cxnId="{278C7A90-E65C-4B6B-B517-DCA94922A513}">
      <dgm:prSet/>
      <dgm:spPr/>
      <dgm:t>
        <a:bodyPr/>
        <a:lstStyle/>
        <a:p>
          <a:endParaRPr lang="fr-CA"/>
        </a:p>
      </dgm:t>
    </dgm:pt>
    <dgm:pt modelId="{AA31E4F1-3B14-411A-9636-69D1BB0B4421}" type="sibTrans" cxnId="{278C7A90-E65C-4B6B-B517-DCA94922A513}">
      <dgm:prSet/>
      <dgm:spPr>
        <a:xfrm>
          <a:off x="2544700" y="1384137"/>
          <a:ext cx="941329" cy="941329"/>
        </a:xfrm>
      </dgm:spPr>
      <dgm:t>
        <a:bodyPr/>
        <a:lstStyle/>
        <a:p>
          <a:endParaRPr lang="es-CL"/>
        </a:p>
      </dgm:t>
    </dgm:pt>
    <dgm:pt modelId="{E7AF8071-4FD7-44FC-A631-4C24020E69AC}">
      <dgm:prSet/>
      <dgm:spPr/>
      <dgm:t>
        <a:bodyPr/>
        <a:lstStyle/>
        <a:p>
          <a:r>
            <a:rPr lang="es-CL"/>
            <a:t>Lecture des éléments ordonnée par le juge et prise acte que...</a:t>
          </a:r>
        </a:p>
      </dgm:t>
    </dgm:pt>
    <dgm:pt modelId="{190CC5F7-FC7F-4EE7-ACCD-C6B86F8B46EE}" type="parTrans" cxnId="{E98E69E3-249D-49F7-A180-B6CB2AD83EAE}">
      <dgm:prSet/>
      <dgm:spPr/>
      <dgm:t>
        <a:bodyPr/>
        <a:lstStyle/>
        <a:p>
          <a:endParaRPr lang="fr-CA"/>
        </a:p>
      </dgm:t>
    </dgm:pt>
    <dgm:pt modelId="{AFCA1F71-5F87-4296-9A7A-F28A02DE3C04}" type="sibTrans" cxnId="{E98E69E3-249D-49F7-A180-B6CB2AD83EAE}">
      <dgm:prSet/>
      <dgm:spPr/>
      <dgm:t>
        <a:bodyPr/>
        <a:lstStyle/>
        <a:p>
          <a:endParaRPr lang="fr-CA"/>
        </a:p>
      </dgm:t>
    </dgm:pt>
    <dgm:pt modelId="{BC4EFF5F-C3E5-41A4-8F93-7FCDFCAA2794}">
      <dgm:prSet/>
      <dgm:spPr/>
      <dgm:t>
        <a:bodyPr/>
        <a:lstStyle/>
        <a:p>
          <a:r>
            <a:rPr lang="es-CL"/>
            <a:t>A-t-on fait ce qui nous a été ordonne? </a:t>
          </a:r>
        </a:p>
      </dgm:t>
    </dgm:pt>
    <dgm:pt modelId="{44A5EBB9-7A8A-41A6-B3F9-9398E0CAE7A4}" type="parTrans" cxnId="{CAC0087C-5E1D-4E8C-B582-2674C8A29BA7}">
      <dgm:prSet/>
      <dgm:spPr/>
      <dgm:t>
        <a:bodyPr/>
        <a:lstStyle/>
        <a:p>
          <a:endParaRPr lang="fr-CA"/>
        </a:p>
      </dgm:t>
    </dgm:pt>
    <dgm:pt modelId="{95CDDFF6-3179-40EA-A91A-7C2AE0A26630}" type="sibTrans" cxnId="{CAC0087C-5E1D-4E8C-B582-2674C8A29BA7}">
      <dgm:prSet/>
      <dgm:spPr/>
      <dgm:t>
        <a:bodyPr/>
        <a:lstStyle/>
        <a:p>
          <a:endParaRPr lang="fr-CA"/>
        </a:p>
      </dgm:t>
    </dgm:pt>
    <dgm:pt modelId="{A0CDE589-A4A8-4842-B5A4-6CD042856B08}">
      <dgm:prSet/>
      <dgm:spPr>
        <a:xfrm>
          <a:off x="3341989" y="1132563"/>
          <a:ext cx="705570" cy="280581"/>
        </a:xfrm>
      </dgm:spPr>
      <dgm:t>
        <a:bodyPr/>
        <a:lstStyle/>
        <a:p>
          <a:pPr>
            <a:buNone/>
          </a:pPr>
          <a:r>
            <a:rPr lang="es-CL">
              <a:latin typeface="Calibri" panose="020F0502020204030204"/>
              <a:ea typeface="+mn-ea"/>
              <a:cs typeface="+mn-cs"/>
            </a:rPr>
            <a:t>Enfant </a:t>
          </a:r>
        </a:p>
      </dgm:t>
    </dgm:pt>
    <dgm:pt modelId="{889A723D-9B71-4637-94E8-F7D209822220}" type="parTrans" cxnId="{657B1167-B534-4398-B0E7-1AD61F43DFDB}">
      <dgm:prSet/>
      <dgm:spPr/>
      <dgm:t>
        <a:bodyPr/>
        <a:lstStyle/>
        <a:p>
          <a:endParaRPr lang="fr-CA"/>
        </a:p>
      </dgm:t>
    </dgm:pt>
    <dgm:pt modelId="{8C870E26-49B0-4D0E-9382-D1E9F71D786D}" type="sibTrans" cxnId="{657B1167-B534-4398-B0E7-1AD61F43DFDB}">
      <dgm:prSet/>
      <dgm:spPr>
        <a:xfrm>
          <a:off x="3592628" y="849263"/>
          <a:ext cx="1042755" cy="1042755"/>
        </a:xfrm>
      </dgm:spPr>
      <dgm:t>
        <a:bodyPr/>
        <a:lstStyle/>
        <a:p>
          <a:endParaRPr lang="es-CL"/>
        </a:p>
      </dgm:t>
    </dgm:pt>
    <dgm:pt modelId="{2373C54C-97FB-43C4-A88D-7528CF3358EE}">
      <dgm:prSet/>
      <dgm:spPr/>
      <dgm:t>
        <a:bodyPr/>
        <a:lstStyle/>
        <a:p>
          <a:r>
            <a:rPr lang="es-CL"/>
            <a:t>Développement </a:t>
          </a:r>
        </a:p>
      </dgm:t>
    </dgm:pt>
    <dgm:pt modelId="{1C9B0CBB-A265-4D5E-9F45-EF50D2CA16A4}" type="parTrans" cxnId="{5CE26CEB-9F1E-4958-9F8C-9C8CA3F20332}">
      <dgm:prSet/>
      <dgm:spPr/>
      <dgm:t>
        <a:bodyPr/>
        <a:lstStyle/>
        <a:p>
          <a:endParaRPr lang="fr-CA"/>
        </a:p>
      </dgm:t>
    </dgm:pt>
    <dgm:pt modelId="{D1F7FEC7-BC19-4CD5-92C2-9397539CFA37}" type="sibTrans" cxnId="{5CE26CEB-9F1E-4958-9F8C-9C8CA3F20332}">
      <dgm:prSet/>
      <dgm:spPr/>
      <dgm:t>
        <a:bodyPr/>
        <a:lstStyle/>
        <a:p>
          <a:endParaRPr lang="fr-CA"/>
        </a:p>
      </dgm:t>
    </dgm:pt>
    <dgm:pt modelId="{0D5100E0-D9F3-4384-A8EF-2E718E1D3B18}">
      <dgm:prSet/>
      <dgm:spPr/>
      <dgm:t>
        <a:bodyPr/>
        <a:lstStyle/>
        <a:p>
          <a:r>
            <a:rPr lang="es-CL"/>
            <a:t>Attachement </a:t>
          </a:r>
        </a:p>
      </dgm:t>
    </dgm:pt>
    <dgm:pt modelId="{07B480CB-E30C-4D82-9FAB-874B37945063}" type="parTrans" cxnId="{951FF20C-3056-4B12-9E2F-3236A4DA246A}">
      <dgm:prSet/>
      <dgm:spPr/>
      <dgm:t>
        <a:bodyPr/>
        <a:lstStyle/>
        <a:p>
          <a:endParaRPr lang="fr-CA"/>
        </a:p>
      </dgm:t>
    </dgm:pt>
    <dgm:pt modelId="{A33139AF-F2E2-407D-B550-930280068670}" type="sibTrans" cxnId="{951FF20C-3056-4B12-9E2F-3236A4DA246A}">
      <dgm:prSet/>
      <dgm:spPr/>
      <dgm:t>
        <a:bodyPr/>
        <a:lstStyle/>
        <a:p>
          <a:endParaRPr lang="fr-CA"/>
        </a:p>
      </dgm:t>
    </dgm:pt>
    <dgm:pt modelId="{11F71FBD-D822-4EDD-A723-2D5E5EBFAF12}">
      <dgm:prSet/>
      <dgm:spPr/>
      <dgm:t>
        <a:bodyPr/>
        <a:lstStyle/>
        <a:p>
          <a:r>
            <a:rPr lang="es-CL" dirty="0" err="1"/>
            <a:t>Réactions</a:t>
          </a:r>
          <a:r>
            <a:rPr lang="es-CL" dirty="0"/>
            <a:t> </a:t>
          </a:r>
        </a:p>
      </dgm:t>
    </dgm:pt>
    <dgm:pt modelId="{0F5ED087-8F5F-4765-BD1D-B65187F98D98}" type="parTrans" cxnId="{6DCCEB34-D788-4F17-9241-E7EBC2CDC85D}">
      <dgm:prSet/>
      <dgm:spPr/>
      <dgm:t>
        <a:bodyPr/>
        <a:lstStyle/>
        <a:p>
          <a:endParaRPr lang="fr-CA"/>
        </a:p>
      </dgm:t>
    </dgm:pt>
    <dgm:pt modelId="{865FBCF3-C734-462B-9E69-6B4531027840}" type="sibTrans" cxnId="{6DCCEB34-D788-4F17-9241-E7EBC2CDC85D}">
      <dgm:prSet/>
      <dgm:spPr/>
      <dgm:t>
        <a:bodyPr/>
        <a:lstStyle/>
        <a:p>
          <a:endParaRPr lang="fr-CA"/>
        </a:p>
      </dgm:t>
    </dgm:pt>
    <dgm:pt modelId="{40C4BFEB-0CEF-4AA5-960E-54CA635E7AD6}" type="pres">
      <dgm:prSet presAssocID="{6F0C35E8-BDCD-42CF-B4B3-E2B38D98A5EC}" presName="Name0" presStyleCnt="0">
        <dgm:presLayoutVars>
          <dgm:dir/>
          <dgm:animLvl val="lvl"/>
          <dgm:resizeHandles val="exact"/>
        </dgm:presLayoutVars>
      </dgm:prSet>
      <dgm:spPr/>
    </dgm:pt>
    <dgm:pt modelId="{9CC4A9DB-6EAC-4798-B220-5F0E2EAEE0FB}" type="pres">
      <dgm:prSet presAssocID="{6F0C35E8-BDCD-42CF-B4B3-E2B38D98A5EC}" presName="tSp" presStyleCnt="0"/>
      <dgm:spPr/>
    </dgm:pt>
    <dgm:pt modelId="{33FBAA83-3BC3-49BA-9DD4-F0F4E8E55085}" type="pres">
      <dgm:prSet presAssocID="{6F0C35E8-BDCD-42CF-B4B3-E2B38D98A5EC}" presName="bSp" presStyleCnt="0"/>
      <dgm:spPr/>
    </dgm:pt>
    <dgm:pt modelId="{4F42152B-E65F-480E-8FEC-B53BBE949DC1}" type="pres">
      <dgm:prSet presAssocID="{6F0C35E8-BDCD-42CF-B4B3-E2B38D98A5EC}" presName="process" presStyleCnt="0"/>
      <dgm:spPr/>
    </dgm:pt>
    <dgm:pt modelId="{458A0840-EC5C-4F4A-9368-572F60E72BBE}" type="pres">
      <dgm:prSet presAssocID="{B1CD8F58-DD2D-4FB8-8372-60C4FB672D51}" presName="composite1" presStyleCnt="0"/>
      <dgm:spPr/>
    </dgm:pt>
    <dgm:pt modelId="{3FCA8366-7DC7-450D-953A-DA3096DDDE85}" type="pres">
      <dgm:prSet presAssocID="{B1CD8F58-DD2D-4FB8-8372-60C4FB672D51}" presName="dummyNode1" presStyleLbl="node1" presStyleIdx="0" presStyleCnt="5"/>
      <dgm:spPr/>
    </dgm:pt>
    <dgm:pt modelId="{62ADA06E-BB89-4DD4-AC24-602DE4840ABD}" type="pres">
      <dgm:prSet presAssocID="{B1CD8F58-DD2D-4FB8-8372-60C4FB672D51}" presName="childNode1" presStyleLbl="bgAcc1" presStyleIdx="0" presStyleCnt="5" custScaleX="84512" custScaleY="16341">
        <dgm:presLayoutVars>
          <dgm:bulletEnabled val="1"/>
        </dgm:presLayoutVars>
      </dgm:prSet>
      <dgm:spPr/>
    </dgm:pt>
    <dgm:pt modelId="{27FCDE20-FF60-4C85-9C23-379A8D839F1E}" type="pres">
      <dgm:prSet presAssocID="{B1CD8F58-DD2D-4FB8-8372-60C4FB672D51}" presName="childNode1tx" presStyleLbl="bgAcc1" presStyleIdx="0" presStyleCnt="5">
        <dgm:presLayoutVars>
          <dgm:bulletEnabled val="1"/>
        </dgm:presLayoutVars>
      </dgm:prSet>
      <dgm:spPr/>
    </dgm:pt>
    <dgm:pt modelId="{66FD2076-028B-4485-A48D-E0910C52F5ED}" type="pres">
      <dgm:prSet presAssocID="{B1CD8F58-DD2D-4FB8-8372-60C4FB672D51}" presName="parentNode1" presStyleLbl="node1" presStyleIdx="0" presStyleCnt="5" custLinFactY="-20305" custLinFactNeighborX="-15947" custLinFactNeighborY="-100000">
        <dgm:presLayoutVars>
          <dgm:chMax val="1"/>
          <dgm:bulletEnabled val="1"/>
        </dgm:presLayoutVars>
      </dgm:prSet>
      <dgm:spPr/>
    </dgm:pt>
    <dgm:pt modelId="{593DF194-95B3-461A-9A55-D6C1519477A8}" type="pres">
      <dgm:prSet presAssocID="{B1CD8F58-DD2D-4FB8-8372-60C4FB672D51}" presName="connSite1" presStyleCnt="0"/>
      <dgm:spPr/>
    </dgm:pt>
    <dgm:pt modelId="{0C49E82A-652F-4576-927C-8237F7C79977}" type="pres">
      <dgm:prSet presAssocID="{35701E69-23C6-4A1D-B541-2ECF73DE3BDA}" presName="Name9" presStyleLbl="sibTrans2D1" presStyleIdx="0" presStyleCnt="4" custLinFactNeighborX="-1465" custLinFactNeighborY="5286"/>
      <dgm:spPr/>
    </dgm:pt>
    <dgm:pt modelId="{64FD5808-45F7-460D-B9EA-9435E4B8BB4F}" type="pres">
      <dgm:prSet presAssocID="{A4530E6D-57C4-413A-9B90-F6D1DF25805F}" presName="composite2" presStyleCnt="0"/>
      <dgm:spPr/>
    </dgm:pt>
    <dgm:pt modelId="{5A76D04E-44D9-443D-9A81-99D5F58A0FE0}" type="pres">
      <dgm:prSet presAssocID="{A4530E6D-57C4-413A-9B90-F6D1DF25805F}" presName="dummyNode2" presStyleLbl="node1" presStyleIdx="0" presStyleCnt="5"/>
      <dgm:spPr/>
    </dgm:pt>
    <dgm:pt modelId="{E1D4C55E-58E0-441E-A1E2-6E29CAE2ED2D}" type="pres">
      <dgm:prSet presAssocID="{A4530E6D-57C4-413A-9B90-F6D1DF25805F}" presName="childNode2" presStyleLbl="bgAcc1" presStyleIdx="1" presStyleCnt="5">
        <dgm:presLayoutVars>
          <dgm:bulletEnabled val="1"/>
        </dgm:presLayoutVars>
      </dgm:prSet>
      <dgm:spPr/>
    </dgm:pt>
    <dgm:pt modelId="{371D2451-5E4E-44B4-BA31-2276976EFE6D}" type="pres">
      <dgm:prSet presAssocID="{A4530E6D-57C4-413A-9B90-F6D1DF25805F}" presName="childNode2tx" presStyleLbl="bgAcc1" presStyleIdx="1" presStyleCnt="5">
        <dgm:presLayoutVars>
          <dgm:bulletEnabled val="1"/>
        </dgm:presLayoutVars>
      </dgm:prSet>
      <dgm:spPr/>
    </dgm:pt>
    <dgm:pt modelId="{8EC20394-1F89-41AA-BB51-DF8B9F0E8EF7}" type="pres">
      <dgm:prSet presAssocID="{A4530E6D-57C4-413A-9B90-F6D1DF25805F}" presName="parentNode2" presStyleLbl="node1" presStyleIdx="1" presStyleCnt="5">
        <dgm:presLayoutVars>
          <dgm:chMax val="0"/>
          <dgm:bulletEnabled val="1"/>
        </dgm:presLayoutVars>
      </dgm:prSet>
      <dgm:spPr/>
    </dgm:pt>
    <dgm:pt modelId="{9EE1F4A2-E4F9-4493-A7AF-5764FB5B3C20}" type="pres">
      <dgm:prSet presAssocID="{A4530E6D-57C4-413A-9B90-F6D1DF25805F}" presName="connSite2" presStyleCnt="0"/>
      <dgm:spPr/>
    </dgm:pt>
    <dgm:pt modelId="{61AFBF80-82FE-4897-9C02-C1E92B6FC43E}" type="pres">
      <dgm:prSet presAssocID="{583F54E6-1846-4922-AF81-2409BE57B19A}" presName="Name18" presStyleLbl="sibTrans2D1" presStyleIdx="1" presStyleCnt="4"/>
      <dgm:spPr/>
    </dgm:pt>
    <dgm:pt modelId="{66C857A8-C808-4270-BA55-457D1521C181}" type="pres">
      <dgm:prSet presAssocID="{24A41696-5613-4BDF-916F-AD43C8DC358C}" presName="composite1" presStyleCnt="0"/>
      <dgm:spPr/>
    </dgm:pt>
    <dgm:pt modelId="{FAF23AB6-9897-4A69-993A-B165AF8A033D}" type="pres">
      <dgm:prSet presAssocID="{24A41696-5613-4BDF-916F-AD43C8DC358C}" presName="dummyNode1" presStyleLbl="node1" presStyleIdx="1" presStyleCnt="5"/>
      <dgm:spPr/>
    </dgm:pt>
    <dgm:pt modelId="{34F4E12C-A3D1-4FC4-B44D-596F9741446F}" type="pres">
      <dgm:prSet presAssocID="{24A41696-5613-4BDF-916F-AD43C8DC358C}" presName="childNode1" presStyleLbl="bgAcc1" presStyleIdx="2" presStyleCnt="5">
        <dgm:presLayoutVars>
          <dgm:bulletEnabled val="1"/>
        </dgm:presLayoutVars>
      </dgm:prSet>
      <dgm:spPr/>
    </dgm:pt>
    <dgm:pt modelId="{BEC70510-4F9D-4616-91CB-52AAB401B48C}" type="pres">
      <dgm:prSet presAssocID="{24A41696-5613-4BDF-916F-AD43C8DC358C}" presName="childNode1tx" presStyleLbl="bgAcc1" presStyleIdx="2" presStyleCnt="5">
        <dgm:presLayoutVars>
          <dgm:bulletEnabled val="1"/>
        </dgm:presLayoutVars>
      </dgm:prSet>
      <dgm:spPr/>
    </dgm:pt>
    <dgm:pt modelId="{4B7E339C-4643-4CB1-8E43-2F1B8FE8F412}" type="pres">
      <dgm:prSet presAssocID="{24A41696-5613-4BDF-916F-AD43C8DC358C}" presName="parentNode1" presStyleLbl="node1" presStyleIdx="2" presStyleCnt="5">
        <dgm:presLayoutVars>
          <dgm:chMax val="1"/>
          <dgm:bulletEnabled val="1"/>
        </dgm:presLayoutVars>
      </dgm:prSet>
      <dgm:spPr/>
    </dgm:pt>
    <dgm:pt modelId="{7F4FDDCD-6E56-4461-A4BB-AA217E6EB383}" type="pres">
      <dgm:prSet presAssocID="{24A41696-5613-4BDF-916F-AD43C8DC358C}" presName="connSite1" presStyleCnt="0"/>
      <dgm:spPr/>
    </dgm:pt>
    <dgm:pt modelId="{B2258992-F23F-4EA0-A119-2249AA8013E2}" type="pres">
      <dgm:prSet presAssocID="{BAB7C868-B9E5-46D4-B1C0-FB53263174AD}" presName="Name9" presStyleLbl="sibTrans2D1" presStyleIdx="2" presStyleCnt="4"/>
      <dgm:spPr/>
    </dgm:pt>
    <dgm:pt modelId="{E8C52B87-8823-4B26-AD5E-74634FC5AC93}" type="pres">
      <dgm:prSet presAssocID="{2CBDEF72-3106-4AA3-8F79-C49B503D24AF}" presName="composite2" presStyleCnt="0"/>
      <dgm:spPr/>
    </dgm:pt>
    <dgm:pt modelId="{63060503-DADB-4A61-B5CA-5CC981C49E7F}" type="pres">
      <dgm:prSet presAssocID="{2CBDEF72-3106-4AA3-8F79-C49B503D24AF}" presName="dummyNode2" presStyleLbl="node1" presStyleIdx="2" presStyleCnt="5"/>
      <dgm:spPr/>
    </dgm:pt>
    <dgm:pt modelId="{9F079B87-FF6C-4EEC-BADB-82D3F12FDD2E}" type="pres">
      <dgm:prSet presAssocID="{2CBDEF72-3106-4AA3-8F79-C49B503D24AF}" presName="childNode2" presStyleLbl="bgAcc1" presStyleIdx="3" presStyleCnt="5">
        <dgm:presLayoutVars>
          <dgm:bulletEnabled val="1"/>
        </dgm:presLayoutVars>
      </dgm:prSet>
      <dgm:spPr/>
    </dgm:pt>
    <dgm:pt modelId="{8D1914A1-09E7-4C96-91F4-B6B8E929496A}" type="pres">
      <dgm:prSet presAssocID="{2CBDEF72-3106-4AA3-8F79-C49B503D24AF}" presName="childNode2tx" presStyleLbl="bgAcc1" presStyleIdx="3" presStyleCnt="5">
        <dgm:presLayoutVars>
          <dgm:bulletEnabled val="1"/>
        </dgm:presLayoutVars>
      </dgm:prSet>
      <dgm:spPr/>
    </dgm:pt>
    <dgm:pt modelId="{85D5D1AD-9890-42C6-A77E-DEF27C2F95D4}" type="pres">
      <dgm:prSet presAssocID="{2CBDEF72-3106-4AA3-8F79-C49B503D24AF}" presName="parentNode2" presStyleLbl="node1" presStyleIdx="3" presStyleCnt="5">
        <dgm:presLayoutVars>
          <dgm:chMax val="0"/>
          <dgm:bulletEnabled val="1"/>
        </dgm:presLayoutVars>
      </dgm:prSet>
      <dgm:spPr/>
    </dgm:pt>
    <dgm:pt modelId="{A1E96A30-FC88-4D16-9245-2C0BEFBBEB94}" type="pres">
      <dgm:prSet presAssocID="{2CBDEF72-3106-4AA3-8F79-C49B503D24AF}" presName="connSite2" presStyleCnt="0"/>
      <dgm:spPr/>
    </dgm:pt>
    <dgm:pt modelId="{1D1AC2CB-740C-4ED1-BDFF-76BCD2F418C1}" type="pres">
      <dgm:prSet presAssocID="{AA31E4F1-3B14-411A-9636-69D1BB0B4421}" presName="Name18" presStyleLbl="sibTrans2D1" presStyleIdx="3" presStyleCnt="4"/>
      <dgm:spPr/>
    </dgm:pt>
    <dgm:pt modelId="{FA4EFF3C-9E59-4176-B41E-A196B3BDFCA5}" type="pres">
      <dgm:prSet presAssocID="{A0CDE589-A4A8-4842-B5A4-6CD042856B08}" presName="composite1" presStyleCnt="0"/>
      <dgm:spPr/>
    </dgm:pt>
    <dgm:pt modelId="{5412462E-5EEA-40B0-8987-CFCEC493713F}" type="pres">
      <dgm:prSet presAssocID="{A0CDE589-A4A8-4842-B5A4-6CD042856B08}" presName="dummyNode1" presStyleLbl="node1" presStyleIdx="3" presStyleCnt="5"/>
      <dgm:spPr/>
    </dgm:pt>
    <dgm:pt modelId="{A67DDB9F-B720-48B4-9310-0E14A78AD184}" type="pres">
      <dgm:prSet presAssocID="{A0CDE589-A4A8-4842-B5A4-6CD042856B08}" presName="childNode1" presStyleLbl="bgAcc1" presStyleIdx="4" presStyleCnt="5">
        <dgm:presLayoutVars>
          <dgm:bulletEnabled val="1"/>
        </dgm:presLayoutVars>
      </dgm:prSet>
      <dgm:spPr/>
    </dgm:pt>
    <dgm:pt modelId="{8990CFA0-9216-44D9-941C-8BAA4F86AA84}" type="pres">
      <dgm:prSet presAssocID="{A0CDE589-A4A8-4842-B5A4-6CD042856B08}" presName="childNode1tx" presStyleLbl="bgAcc1" presStyleIdx="4" presStyleCnt="5">
        <dgm:presLayoutVars>
          <dgm:bulletEnabled val="1"/>
        </dgm:presLayoutVars>
      </dgm:prSet>
      <dgm:spPr/>
    </dgm:pt>
    <dgm:pt modelId="{50442004-9138-4BEE-8A39-DDAD489C6AE3}" type="pres">
      <dgm:prSet presAssocID="{A0CDE589-A4A8-4842-B5A4-6CD042856B08}" presName="parentNode1" presStyleLbl="node1" presStyleIdx="4" presStyleCnt="5">
        <dgm:presLayoutVars>
          <dgm:chMax val="1"/>
          <dgm:bulletEnabled val="1"/>
        </dgm:presLayoutVars>
      </dgm:prSet>
      <dgm:spPr/>
    </dgm:pt>
    <dgm:pt modelId="{1FC54974-654D-42C8-AF61-0F7A5E4835E6}" type="pres">
      <dgm:prSet presAssocID="{A0CDE589-A4A8-4842-B5A4-6CD042856B08}" presName="connSite1" presStyleCnt="0"/>
      <dgm:spPr/>
    </dgm:pt>
  </dgm:ptLst>
  <dgm:cxnLst>
    <dgm:cxn modelId="{DD1FA507-DA4A-4384-BBF1-05D5252447EE}" type="presOf" srcId="{52F696F4-4577-4B4C-B606-BCC3B2DD8798}" destId="{BEC70510-4F9D-4616-91CB-52AAB401B48C}" srcOrd="1" destOrd="0" presId="urn:microsoft.com/office/officeart/2005/8/layout/hProcess4"/>
    <dgm:cxn modelId="{68B8890A-E903-4798-AFB4-799058D663B3}" srcId="{6F0C35E8-BDCD-42CF-B4B3-E2B38D98A5EC}" destId="{24A41696-5613-4BDF-916F-AD43C8DC358C}" srcOrd="2" destOrd="0" parTransId="{7F18DD19-45DC-4B3A-BF11-3B7E9BB4EB01}" sibTransId="{BAB7C868-B9E5-46D4-B1C0-FB53263174AD}"/>
    <dgm:cxn modelId="{951FF20C-3056-4B12-9E2F-3236A4DA246A}" srcId="{A0CDE589-A4A8-4842-B5A4-6CD042856B08}" destId="{0D5100E0-D9F3-4384-A8EF-2E718E1D3B18}" srcOrd="1" destOrd="0" parTransId="{07B480CB-E30C-4D82-9FAB-874B37945063}" sibTransId="{A33139AF-F2E2-407D-B550-930280068670}"/>
    <dgm:cxn modelId="{684B2813-38DB-4784-B86A-2751AFBCD1E3}" srcId="{24A41696-5613-4BDF-916F-AD43C8DC358C}" destId="{4B3BFD09-FBB7-4CA3-8571-E3C5568282C4}" srcOrd="1" destOrd="0" parTransId="{EC5980B6-87C2-4C80-85BB-B595AFE13E26}" sibTransId="{FA99F82A-8C2C-47B4-9865-31E72D957B85}"/>
    <dgm:cxn modelId="{8F7DEC18-200A-4ABB-8A81-7D7F427C2118}" type="presOf" srcId="{4B3BFD09-FBB7-4CA3-8571-E3C5568282C4}" destId="{BEC70510-4F9D-4616-91CB-52AAB401B48C}" srcOrd="1" destOrd="1" presId="urn:microsoft.com/office/officeart/2005/8/layout/hProcess4"/>
    <dgm:cxn modelId="{72A5441C-5839-44C6-BDB4-FAD3EFB87A77}" type="presOf" srcId="{2F3A5E35-DCFF-4381-90DE-902E32C10445}" destId="{BEC70510-4F9D-4616-91CB-52AAB401B48C}" srcOrd="1" destOrd="2" presId="urn:microsoft.com/office/officeart/2005/8/layout/hProcess4"/>
    <dgm:cxn modelId="{0443DD24-BB85-4921-BD79-27CA3E192893}" type="presOf" srcId="{E71D1C40-2D45-494C-90FD-D28CCF47AD14}" destId="{371D2451-5E4E-44B4-BA31-2276976EFE6D}" srcOrd="1" destOrd="0" presId="urn:microsoft.com/office/officeart/2005/8/layout/hProcess4"/>
    <dgm:cxn modelId="{D61E3225-8FDB-4380-A0CF-B441E9107DAD}" type="presOf" srcId="{B1CD8F58-DD2D-4FB8-8372-60C4FB672D51}" destId="{66FD2076-028B-4485-A48D-E0910C52F5ED}" srcOrd="0" destOrd="0" presId="urn:microsoft.com/office/officeart/2005/8/layout/hProcess4"/>
    <dgm:cxn modelId="{C46F6025-5584-4800-B098-BE90EC2CFA88}" type="presOf" srcId="{24A41696-5613-4BDF-916F-AD43C8DC358C}" destId="{4B7E339C-4643-4CB1-8E43-2F1B8FE8F412}" srcOrd="0" destOrd="0" presId="urn:microsoft.com/office/officeart/2005/8/layout/hProcess4"/>
    <dgm:cxn modelId="{4F171B27-37F1-47B6-B465-D065FD45390B}" type="presOf" srcId="{BC4EFF5F-C3E5-41A4-8F93-7FCDFCAA2794}" destId="{8D1914A1-09E7-4C96-91F4-B6B8E929496A}" srcOrd="1" destOrd="1" presId="urn:microsoft.com/office/officeart/2005/8/layout/hProcess4"/>
    <dgm:cxn modelId="{6DCCEB34-D788-4F17-9241-E7EBC2CDC85D}" srcId="{A0CDE589-A4A8-4842-B5A4-6CD042856B08}" destId="{11F71FBD-D822-4EDD-A723-2D5E5EBFAF12}" srcOrd="2" destOrd="0" parTransId="{0F5ED087-8F5F-4765-BD1D-B65187F98D98}" sibTransId="{865FBCF3-C734-462B-9E69-6B4531027840}"/>
    <dgm:cxn modelId="{E9F45439-080A-4BF0-8B76-0690AF8CA657}" type="presOf" srcId="{583F54E6-1846-4922-AF81-2409BE57B19A}" destId="{61AFBF80-82FE-4897-9C02-C1E92B6FC43E}" srcOrd="0" destOrd="0" presId="urn:microsoft.com/office/officeart/2005/8/layout/hProcess4"/>
    <dgm:cxn modelId="{1AF6FA3A-222F-4D7B-BBB4-148E8B7B9BBD}" srcId="{6F0C35E8-BDCD-42CF-B4B3-E2B38D98A5EC}" destId="{B1CD8F58-DD2D-4FB8-8372-60C4FB672D51}" srcOrd="0" destOrd="0" parTransId="{179D91AB-2023-468E-A820-D9B9D4A3DDC8}" sibTransId="{35701E69-23C6-4A1D-B541-2ECF73DE3BDA}"/>
    <dgm:cxn modelId="{D6E2303B-4E65-4CC5-927E-DCAC258FBFB4}" type="presOf" srcId="{BAB7C868-B9E5-46D4-B1C0-FB53263174AD}" destId="{B2258992-F23F-4EA0-A119-2249AA8013E2}" srcOrd="0" destOrd="0" presId="urn:microsoft.com/office/officeart/2005/8/layout/hProcess4"/>
    <dgm:cxn modelId="{12FAAD42-772B-40CA-B139-EC6378482BB7}" type="presOf" srcId="{BC4EFF5F-C3E5-41A4-8F93-7FCDFCAA2794}" destId="{9F079B87-FF6C-4EEC-BADB-82D3F12FDD2E}" srcOrd="0" destOrd="1" presId="urn:microsoft.com/office/officeart/2005/8/layout/hProcess4"/>
    <dgm:cxn modelId="{5C8F2146-A43E-4FC6-BF02-B2A9435AE91D}" type="presOf" srcId="{A0CDE589-A4A8-4842-B5A4-6CD042856B08}" destId="{50442004-9138-4BEE-8A39-DDAD489C6AE3}" srcOrd="0" destOrd="0" presId="urn:microsoft.com/office/officeart/2005/8/layout/hProcess4"/>
    <dgm:cxn modelId="{657B1167-B534-4398-B0E7-1AD61F43DFDB}" srcId="{6F0C35E8-BDCD-42CF-B4B3-E2B38D98A5EC}" destId="{A0CDE589-A4A8-4842-B5A4-6CD042856B08}" srcOrd="4" destOrd="0" parTransId="{889A723D-9B71-4637-94E8-F7D209822220}" sibTransId="{8C870E26-49B0-4D0E-9382-D1E9F71D786D}"/>
    <dgm:cxn modelId="{0989C868-0AC9-4385-8494-720532A5C428}" srcId="{24A41696-5613-4BDF-916F-AD43C8DC358C}" destId="{87E683DA-6E57-44D7-9418-FCD657A32D49}" srcOrd="3" destOrd="0" parTransId="{724BB424-B6F4-447A-80CE-51A94761D3D6}" sibTransId="{8958981A-A8AB-4381-9441-2684A2B92927}"/>
    <dgm:cxn modelId="{6E73184B-1250-4B63-B6F6-F2BE4836415A}" type="presOf" srcId="{E7AF8071-4FD7-44FC-A631-4C24020E69AC}" destId="{8D1914A1-09E7-4C96-91F4-B6B8E929496A}" srcOrd="1" destOrd="0" presId="urn:microsoft.com/office/officeart/2005/8/layout/hProcess4"/>
    <dgm:cxn modelId="{44BBC54C-8E62-4DB0-942D-57460AD1E40A}" type="presOf" srcId="{6EBCCF32-9E2F-4B1E-B14E-A0E75AA60A23}" destId="{371D2451-5E4E-44B4-BA31-2276976EFE6D}" srcOrd="1" destOrd="3" presId="urn:microsoft.com/office/officeart/2005/8/layout/hProcess4"/>
    <dgm:cxn modelId="{D2BE064F-F3BA-49D6-AE70-A0366BA15681}" type="presOf" srcId="{0D5100E0-D9F3-4384-A8EF-2E718E1D3B18}" destId="{8990CFA0-9216-44D9-941C-8BAA4F86AA84}" srcOrd="1" destOrd="1" presId="urn:microsoft.com/office/officeart/2005/8/layout/hProcess4"/>
    <dgm:cxn modelId="{297A5556-2B15-46D1-837C-7862C1142840}" type="presOf" srcId="{BDFF6A0C-3ECA-4D33-8070-5EAE09E43DC0}" destId="{371D2451-5E4E-44B4-BA31-2276976EFE6D}" srcOrd="1" destOrd="1" presId="urn:microsoft.com/office/officeart/2005/8/layout/hProcess4"/>
    <dgm:cxn modelId="{A2993357-2112-45BE-AD5C-7E16E3A03292}" type="presOf" srcId="{2373C54C-97FB-43C4-A88D-7528CF3358EE}" destId="{A67DDB9F-B720-48B4-9310-0E14A78AD184}" srcOrd="0" destOrd="0" presId="urn:microsoft.com/office/officeart/2005/8/layout/hProcess4"/>
    <dgm:cxn modelId="{620B3A5A-B9E5-4801-8B96-C6105DF7A43A}" type="presOf" srcId="{AA31E4F1-3B14-411A-9636-69D1BB0B4421}" destId="{1D1AC2CB-740C-4ED1-BDFF-76BCD2F418C1}" srcOrd="0" destOrd="0" presId="urn:microsoft.com/office/officeart/2005/8/layout/hProcess4"/>
    <dgm:cxn modelId="{11CC2B7B-5508-4409-B08F-2622C32BCC22}" type="presOf" srcId="{BDFF6A0C-3ECA-4D33-8070-5EAE09E43DC0}" destId="{E1D4C55E-58E0-441E-A1E2-6E29CAE2ED2D}" srcOrd="0" destOrd="1" presId="urn:microsoft.com/office/officeart/2005/8/layout/hProcess4"/>
    <dgm:cxn modelId="{CAC0087C-5E1D-4E8C-B582-2674C8A29BA7}" srcId="{2CBDEF72-3106-4AA3-8F79-C49B503D24AF}" destId="{BC4EFF5F-C3E5-41A4-8F93-7FCDFCAA2794}" srcOrd="1" destOrd="0" parTransId="{44A5EBB9-7A8A-41A6-B3F9-9398E0CAE7A4}" sibTransId="{95CDDFF6-3179-40EA-A91A-7C2AE0A26630}"/>
    <dgm:cxn modelId="{B6F8E580-5E5E-464A-83DA-FD7E35522983}" srcId="{A4530E6D-57C4-413A-9B90-F6D1DF25805F}" destId="{BDFF6A0C-3ECA-4D33-8070-5EAE09E43DC0}" srcOrd="1" destOrd="0" parTransId="{2C100021-EEE3-4A39-B56C-1DE38FE6D33D}" sibTransId="{6691F963-037F-4C26-A949-AA443D40D223}"/>
    <dgm:cxn modelId="{8707C481-3154-4C55-9087-AE317ABC51D9}" type="presOf" srcId="{35701E69-23C6-4A1D-B541-2ECF73DE3BDA}" destId="{0C49E82A-652F-4576-927C-8237F7C79977}" srcOrd="0" destOrd="0" presId="urn:microsoft.com/office/officeart/2005/8/layout/hProcess4"/>
    <dgm:cxn modelId="{FD1D4B82-681E-4E82-97FA-520AE9C87F1E}" type="presOf" srcId="{87E683DA-6E57-44D7-9418-FCD657A32D49}" destId="{34F4E12C-A3D1-4FC4-B44D-596F9741446F}" srcOrd="0" destOrd="3" presId="urn:microsoft.com/office/officeart/2005/8/layout/hProcess4"/>
    <dgm:cxn modelId="{36C27590-B5F3-4CB7-9AB7-8B37BC283692}" type="presOf" srcId="{4B3BFD09-FBB7-4CA3-8571-E3C5568282C4}" destId="{34F4E12C-A3D1-4FC4-B44D-596F9741446F}" srcOrd="0" destOrd="1" presId="urn:microsoft.com/office/officeart/2005/8/layout/hProcess4"/>
    <dgm:cxn modelId="{278C7A90-E65C-4B6B-B517-DCA94922A513}" srcId="{6F0C35E8-BDCD-42CF-B4B3-E2B38D98A5EC}" destId="{2CBDEF72-3106-4AA3-8F79-C49B503D24AF}" srcOrd="3" destOrd="0" parTransId="{73CF0A3D-064B-4836-9DE4-250328FF464E}" sibTransId="{AA31E4F1-3B14-411A-9636-69D1BB0B4421}"/>
    <dgm:cxn modelId="{468CCC91-82C6-46FC-9E64-D65BD7F58742}" type="presOf" srcId="{52F696F4-4577-4B4C-B606-BCC3B2DD8798}" destId="{34F4E12C-A3D1-4FC4-B44D-596F9741446F}" srcOrd="0" destOrd="0" presId="urn:microsoft.com/office/officeart/2005/8/layout/hProcess4"/>
    <dgm:cxn modelId="{A7DE3395-38AA-4210-9FD6-C94EFEC7C526}" type="presOf" srcId="{11F71FBD-D822-4EDD-A723-2D5E5EBFAF12}" destId="{8990CFA0-9216-44D9-941C-8BAA4F86AA84}" srcOrd="1" destOrd="2" presId="urn:microsoft.com/office/officeart/2005/8/layout/hProcess4"/>
    <dgm:cxn modelId="{A8A3EA96-66B3-453A-B702-036769E2C652}" type="presOf" srcId="{6F0C35E8-BDCD-42CF-B4B3-E2B38D98A5EC}" destId="{40C4BFEB-0CEF-4AA5-960E-54CA635E7AD6}" srcOrd="0" destOrd="0" presId="urn:microsoft.com/office/officeart/2005/8/layout/hProcess4"/>
    <dgm:cxn modelId="{833F649F-D3FF-4687-91D8-6B8D86C934A3}" type="presOf" srcId="{E71D1C40-2D45-494C-90FD-D28CCF47AD14}" destId="{E1D4C55E-58E0-441E-A1E2-6E29CAE2ED2D}" srcOrd="0" destOrd="0" presId="urn:microsoft.com/office/officeart/2005/8/layout/hProcess4"/>
    <dgm:cxn modelId="{B993D89F-73C0-4620-91E3-A4D74DEC359F}" srcId="{A4530E6D-57C4-413A-9B90-F6D1DF25805F}" destId="{7BB76B22-983D-4C11-8FC4-D28CA48C69E2}" srcOrd="2" destOrd="0" parTransId="{1F346D95-7D66-4D60-A3CF-A4E09FE77C94}" sibTransId="{7D5629AB-400E-4A4B-91B9-790AEE0B8158}"/>
    <dgm:cxn modelId="{8796E7AB-2976-4D11-851F-F9FF3C32B9DE}" type="presOf" srcId="{7BB76B22-983D-4C11-8FC4-D28CA48C69E2}" destId="{E1D4C55E-58E0-441E-A1E2-6E29CAE2ED2D}" srcOrd="0" destOrd="2" presId="urn:microsoft.com/office/officeart/2005/8/layout/hProcess4"/>
    <dgm:cxn modelId="{FF229FB3-DC47-4DE0-AED3-40D249DC0104}" srcId="{6F0C35E8-BDCD-42CF-B4B3-E2B38D98A5EC}" destId="{A4530E6D-57C4-413A-9B90-F6D1DF25805F}" srcOrd="1" destOrd="0" parTransId="{C360919D-F555-487E-B3CD-D4BFA6173532}" sibTransId="{583F54E6-1846-4922-AF81-2409BE57B19A}"/>
    <dgm:cxn modelId="{EBF449B4-E2E1-42BB-A4D5-C2B46F759821}" type="presOf" srcId="{A4530E6D-57C4-413A-9B90-F6D1DF25805F}" destId="{8EC20394-1F89-41AA-BB51-DF8B9F0E8EF7}" srcOrd="0" destOrd="0" presId="urn:microsoft.com/office/officeart/2005/8/layout/hProcess4"/>
    <dgm:cxn modelId="{8A07A0C4-B8CD-4EBA-ABDE-68726E2EBAF8}" type="presOf" srcId="{7BB76B22-983D-4C11-8FC4-D28CA48C69E2}" destId="{371D2451-5E4E-44B4-BA31-2276976EFE6D}" srcOrd="1" destOrd="2" presId="urn:microsoft.com/office/officeart/2005/8/layout/hProcess4"/>
    <dgm:cxn modelId="{B492D0C9-0C0E-4089-82A7-F06657C6EFB5}" type="presOf" srcId="{2CBDEF72-3106-4AA3-8F79-C49B503D24AF}" destId="{85D5D1AD-9890-42C6-A77E-DEF27C2F95D4}" srcOrd="0" destOrd="0" presId="urn:microsoft.com/office/officeart/2005/8/layout/hProcess4"/>
    <dgm:cxn modelId="{698F97CE-433B-4C8C-A2AE-ACC166488664}" type="presOf" srcId="{E7AF8071-4FD7-44FC-A631-4C24020E69AC}" destId="{9F079B87-FF6C-4EEC-BADB-82D3F12FDD2E}" srcOrd="0" destOrd="0" presId="urn:microsoft.com/office/officeart/2005/8/layout/hProcess4"/>
    <dgm:cxn modelId="{405328D5-79C0-40C0-929E-F0FA18ECFD31}" type="presOf" srcId="{0D5100E0-D9F3-4384-A8EF-2E718E1D3B18}" destId="{A67DDB9F-B720-48B4-9310-0E14A78AD184}" srcOrd="0" destOrd="1" presId="urn:microsoft.com/office/officeart/2005/8/layout/hProcess4"/>
    <dgm:cxn modelId="{BBF497D8-095A-42A5-A600-778B9E6A3361}" srcId="{A4530E6D-57C4-413A-9B90-F6D1DF25805F}" destId="{E71D1C40-2D45-494C-90FD-D28CCF47AD14}" srcOrd="0" destOrd="0" parTransId="{37036F93-A513-439C-8FA6-B3F6D7EE5792}" sibTransId="{EE1C6E99-9C8B-4076-9093-9025D4C65D7A}"/>
    <dgm:cxn modelId="{E98E69E3-249D-49F7-A180-B6CB2AD83EAE}" srcId="{2CBDEF72-3106-4AA3-8F79-C49B503D24AF}" destId="{E7AF8071-4FD7-44FC-A631-4C24020E69AC}" srcOrd="0" destOrd="0" parTransId="{190CC5F7-FC7F-4EE7-ACCD-C6B86F8B46EE}" sibTransId="{AFCA1F71-5F87-4296-9A7A-F28A02DE3C04}"/>
    <dgm:cxn modelId="{FBB23EE4-9D74-4D6D-BBF6-D8EA514DAED4}" type="presOf" srcId="{2373C54C-97FB-43C4-A88D-7528CF3358EE}" destId="{8990CFA0-9216-44D9-941C-8BAA4F86AA84}" srcOrd="1" destOrd="0" presId="urn:microsoft.com/office/officeart/2005/8/layout/hProcess4"/>
    <dgm:cxn modelId="{5CE26CEB-9F1E-4958-9F8C-9C8CA3F20332}" srcId="{A0CDE589-A4A8-4842-B5A4-6CD042856B08}" destId="{2373C54C-97FB-43C4-A88D-7528CF3358EE}" srcOrd="0" destOrd="0" parTransId="{1C9B0CBB-A265-4D5E-9F45-EF50D2CA16A4}" sibTransId="{D1F7FEC7-BC19-4CD5-92C2-9397539CFA37}"/>
    <dgm:cxn modelId="{5FC222EE-3E40-462C-A2D8-BF5D65FEC141}" srcId="{A4530E6D-57C4-413A-9B90-F6D1DF25805F}" destId="{6EBCCF32-9E2F-4B1E-B14E-A0E75AA60A23}" srcOrd="3" destOrd="0" parTransId="{65A00671-E3CD-44BC-A243-BC419425164E}" sibTransId="{9C2DE7BC-F9B2-4D10-A977-7F04AF6BFDC5}"/>
    <dgm:cxn modelId="{C6E2C0EF-E0C7-4441-86DD-F74B6326CFFF}" type="presOf" srcId="{11F71FBD-D822-4EDD-A723-2D5E5EBFAF12}" destId="{A67DDB9F-B720-48B4-9310-0E14A78AD184}" srcOrd="0" destOrd="2" presId="urn:microsoft.com/office/officeart/2005/8/layout/hProcess4"/>
    <dgm:cxn modelId="{4E195FF2-EC71-4704-907D-0DE0060049AD}" srcId="{24A41696-5613-4BDF-916F-AD43C8DC358C}" destId="{52F696F4-4577-4B4C-B606-BCC3B2DD8798}" srcOrd="0" destOrd="0" parTransId="{F774226F-CC6D-4FF0-B50D-216C75485C52}" sibTransId="{19CD40AB-8D1C-45BB-824D-D555674D11E1}"/>
    <dgm:cxn modelId="{25758DF2-7F10-42CD-8607-D19A9C0702ED}" type="presOf" srcId="{87E683DA-6E57-44D7-9418-FCD657A32D49}" destId="{BEC70510-4F9D-4616-91CB-52AAB401B48C}" srcOrd="1" destOrd="3" presId="urn:microsoft.com/office/officeart/2005/8/layout/hProcess4"/>
    <dgm:cxn modelId="{0C0BA8F8-9B9B-42F1-825E-D9745C8E6635}" type="presOf" srcId="{2F3A5E35-DCFF-4381-90DE-902E32C10445}" destId="{34F4E12C-A3D1-4FC4-B44D-596F9741446F}" srcOrd="0" destOrd="2" presId="urn:microsoft.com/office/officeart/2005/8/layout/hProcess4"/>
    <dgm:cxn modelId="{42C415FE-EC6D-422B-936B-DF1A5D874420}" type="presOf" srcId="{6EBCCF32-9E2F-4B1E-B14E-A0E75AA60A23}" destId="{E1D4C55E-58E0-441E-A1E2-6E29CAE2ED2D}" srcOrd="0" destOrd="3" presId="urn:microsoft.com/office/officeart/2005/8/layout/hProcess4"/>
    <dgm:cxn modelId="{2C1838FE-A8FB-4A1C-8750-23F3016A545C}" srcId="{24A41696-5613-4BDF-916F-AD43C8DC358C}" destId="{2F3A5E35-DCFF-4381-90DE-902E32C10445}" srcOrd="2" destOrd="0" parTransId="{C3DBBDA5-D793-466C-BF9C-CAECAF9CF0E1}" sibTransId="{16E68528-8E49-4F98-8D1C-D83938CD6638}"/>
    <dgm:cxn modelId="{B1097CB0-190A-4E2C-B0C2-35E0A4AF5CC9}" type="presParOf" srcId="{40C4BFEB-0CEF-4AA5-960E-54CA635E7AD6}" destId="{9CC4A9DB-6EAC-4798-B220-5F0E2EAEE0FB}" srcOrd="0" destOrd="0" presId="urn:microsoft.com/office/officeart/2005/8/layout/hProcess4"/>
    <dgm:cxn modelId="{61A49C81-2376-4DA3-8783-9E1AC935E260}" type="presParOf" srcId="{40C4BFEB-0CEF-4AA5-960E-54CA635E7AD6}" destId="{33FBAA83-3BC3-49BA-9DD4-F0F4E8E55085}" srcOrd="1" destOrd="0" presId="urn:microsoft.com/office/officeart/2005/8/layout/hProcess4"/>
    <dgm:cxn modelId="{979A8845-F816-48DD-8FAD-6D748B64DBE7}" type="presParOf" srcId="{40C4BFEB-0CEF-4AA5-960E-54CA635E7AD6}" destId="{4F42152B-E65F-480E-8FEC-B53BBE949DC1}" srcOrd="2" destOrd="0" presId="urn:microsoft.com/office/officeart/2005/8/layout/hProcess4"/>
    <dgm:cxn modelId="{7CC83627-3B57-4126-91F7-B03E5498E394}" type="presParOf" srcId="{4F42152B-E65F-480E-8FEC-B53BBE949DC1}" destId="{458A0840-EC5C-4F4A-9368-572F60E72BBE}" srcOrd="0" destOrd="0" presId="urn:microsoft.com/office/officeart/2005/8/layout/hProcess4"/>
    <dgm:cxn modelId="{1E93D931-4DA2-422F-91CA-9EDD1C8552C8}" type="presParOf" srcId="{458A0840-EC5C-4F4A-9368-572F60E72BBE}" destId="{3FCA8366-7DC7-450D-953A-DA3096DDDE85}" srcOrd="0" destOrd="0" presId="urn:microsoft.com/office/officeart/2005/8/layout/hProcess4"/>
    <dgm:cxn modelId="{8D1DBD52-616B-4AF3-AA3A-58C7DF4F0473}" type="presParOf" srcId="{458A0840-EC5C-4F4A-9368-572F60E72BBE}" destId="{62ADA06E-BB89-4DD4-AC24-602DE4840ABD}" srcOrd="1" destOrd="0" presId="urn:microsoft.com/office/officeart/2005/8/layout/hProcess4"/>
    <dgm:cxn modelId="{A5F83FDA-3DAE-4E6B-ABB4-30F976F82F56}" type="presParOf" srcId="{458A0840-EC5C-4F4A-9368-572F60E72BBE}" destId="{27FCDE20-FF60-4C85-9C23-379A8D839F1E}" srcOrd="2" destOrd="0" presId="urn:microsoft.com/office/officeart/2005/8/layout/hProcess4"/>
    <dgm:cxn modelId="{E5AFBF1A-3658-423A-B03E-A66E4A2CE753}" type="presParOf" srcId="{458A0840-EC5C-4F4A-9368-572F60E72BBE}" destId="{66FD2076-028B-4485-A48D-E0910C52F5ED}" srcOrd="3" destOrd="0" presId="urn:microsoft.com/office/officeart/2005/8/layout/hProcess4"/>
    <dgm:cxn modelId="{C52A351B-894A-435D-BF87-5F735DAB7D1A}" type="presParOf" srcId="{458A0840-EC5C-4F4A-9368-572F60E72BBE}" destId="{593DF194-95B3-461A-9A55-D6C1519477A8}" srcOrd="4" destOrd="0" presId="urn:microsoft.com/office/officeart/2005/8/layout/hProcess4"/>
    <dgm:cxn modelId="{8231D954-D270-4641-8FBD-BC806A07D56E}" type="presParOf" srcId="{4F42152B-E65F-480E-8FEC-B53BBE949DC1}" destId="{0C49E82A-652F-4576-927C-8237F7C79977}" srcOrd="1" destOrd="0" presId="urn:microsoft.com/office/officeart/2005/8/layout/hProcess4"/>
    <dgm:cxn modelId="{1C95F669-26D0-46D4-AF4B-C97557A6743E}" type="presParOf" srcId="{4F42152B-E65F-480E-8FEC-B53BBE949DC1}" destId="{64FD5808-45F7-460D-B9EA-9435E4B8BB4F}" srcOrd="2" destOrd="0" presId="urn:microsoft.com/office/officeart/2005/8/layout/hProcess4"/>
    <dgm:cxn modelId="{091871F7-576D-4418-9D2C-C0701AF4D931}" type="presParOf" srcId="{64FD5808-45F7-460D-B9EA-9435E4B8BB4F}" destId="{5A76D04E-44D9-443D-9A81-99D5F58A0FE0}" srcOrd="0" destOrd="0" presId="urn:microsoft.com/office/officeart/2005/8/layout/hProcess4"/>
    <dgm:cxn modelId="{5782D6AA-FBF3-4BE8-9B14-B5E872CBA704}" type="presParOf" srcId="{64FD5808-45F7-460D-B9EA-9435E4B8BB4F}" destId="{E1D4C55E-58E0-441E-A1E2-6E29CAE2ED2D}" srcOrd="1" destOrd="0" presId="urn:microsoft.com/office/officeart/2005/8/layout/hProcess4"/>
    <dgm:cxn modelId="{7169A1A6-C6F7-44B2-BF69-5FCFD6599224}" type="presParOf" srcId="{64FD5808-45F7-460D-B9EA-9435E4B8BB4F}" destId="{371D2451-5E4E-44B4-BA31-2276976EFE6D}" srcOrd="2" destOrd="0" presId="urn:microsoft.com/office/officeart/2005/8/layout/hProcess4"/>
    <dgm:cxn modelId="{39C8E4A0-5209-492C-95AB-6382BECC0071}" type="presParOf" srcId="{64FD5808-45F7-460D-B9EA-9435E4B8BB4F}" destId="{8EC20394-1F89-41AA-BB51-DF8B9F0E8EF7}" srcOrd="3" destOrd="0" presId="urn:microsoft.com/office/officeart/2005/8/layout/hProcess4"/>
    <dgm:cxn modelId="{6FEBAD0E-28D8-4FE3-BC53-6B30C4FFC5C4}" type="presParOf" srcId="{64FD5808-45F7-460D-B9EA-9435E4B8BB4F}" destId="{9EE1F4A2-E4F9-4493-A7AF-5764FB5B3C20}" srcOrd="4" destOrd="0" presId="urn:microsoft.com/office/officeart/2005/8/layout/hProcess4"/>
    <dgm:cxn modelId="{B73F5355-0F4D-4E14-B50E-311587D22044}" type="presParOf" srcId="{4F42152B-E65F-480E-8FEC-B53BBE949DC1}" destId="{61AFBF80-82FE-4897-9C02-C1E92B6FC43E}" srcOrd="3" destOrd="0" presId="urn:microsoft.com/office/officeart/2005/8/layout/hProcess4"/>
    <dgm:cxn modelId="{03AB88F3-FEE0-4B5A-B26D-AAF0B43C7ACD}" type="presParOf" srcId="{4F42152B-E65F-480E-8FEC-B53BBE949DC1}" destId="{66C857A8-C808-4270-BA55-457D1521C181}" srcOrd="4" destOrd="0" presId="urn:microsoft.com/office/officeart/2005/8/layout/hProcess4"/>
    <dgm:cxn modelId="{A466956B-7372-4C64-BA04-15857591F49A}" type="presParOf" srcId="{66C857A8-C808-4270-BA55-457D1521C181}" destId="{FAF23AB6-9897-4A69-993A-B165AF8A033D}" srcOrd="0" destOrd="0" presId="urn:microsoft.com/office/officeart/2005/8/layout/hProcess4"/>
    <dgm:cxn modelId="{19D9F38E-432D-4A8A-9476-C498ED55883E}" type="presParOf" srcId="{66C857A8-C808-4270-BA55-457D1521C181}" destId="{34F4E12C-A3D1-4FC4-B44D-596F9741446F}" srcOrd="1" destOrd="0" presId="urn:microsoft.com/office/officeart/2005/8/layout/hProcess4"/>
    <dgm:cxn modelId="{5043867D-5819-4B09-AB38-D603647D4300}" type="presParOf" srcId="{66C857A8-C808-4270-BA55-457D1521C181}" destId="{BEC70510-4F9D-4616-91CB-52AAB401B48C}" srcOrd="2" destOrd="0" presId="urn:microsoft.com/office/officeart/2005/8/layout/hProcess4"/>
    <dgm:cxn modelId="{612D802E-4F5F-4EF6-A8F9-681A9F3AF4F2}" type="presParOf" srcId="{66C857A8-C808-4270-BA55-457D1521C181}" destId="{4B7E339C-4643-4CB1-8E43-2F1B8FE8F412}" srcOrd="3" destOrd="0" presId="urn:microsoft.com/office/officeart/2005/8/layout/hProcess4"/>
    <dgm:cxn modelId="{FD19E36A-18C2-42FE-995B-A6F94D1D4930}" type="presParOf" srcId="{66C857A8-C808-4270-BA55-457D1521C181}" destId="{7F4FDDCD-6E56-4461-A4BB-AA217E6EB383}" srcOrd="4" destOrd="0" presId="urn:microsoft.com/office/officeart/2005/8/layout/hProcess4"/>
    <dgm:cxn modelId="{C591488B-20C3-43FC-A2A5-6885F6648DC2}" type="presParOf" srcId="{4F42152B-E65F-480E-8FEC-B53BBE949DC1}" destId="{B2258992-F23F-4EA0-A119-2249AA8013E2}" srcOrd="5" destOrd="0" presId="urn:microsoft.com/office/officeart/2005/8/layout/hProcess4"/>
    <dgm:cxn modelId="{06D2464C-3B73-4332-9AED-AC2A46D97742}" type="presParOf" srcId="{4F42152B-E65F-480E-8FEC-B53BBE949DC1}" destId="{E8C52B87-8823-4B26-AD5E-74634FC5AC93}" srcOrd="6" destOrd="0" presId="urn:microsoft.com/office/officeart/2005/8/layout/hProcess4"/>
    <dgm:cxn modelId="{CFBF8D82-141A-4070-90D8-F329FF2DBC84}" type="presParOf" srcId="{E8C52B87-8823-4B26-AD5E-74634FC5AC93}" destId="{63060503-DADB-4A61-B5CA-5CC981C49E7F}" srcOrd="0" destOrd="0" presId="urn:microsoft.com/office/officeart/2005/8/layout/hProcess4"/>
    <dgm:cxn modelId="{3D41312E-DC13-4858-806E-C81A4941DC41}" type="presParOf" srcId="{E8C52B87-8823-4B26-AD5E-74634FC5AC93}" destId="{9F079B87-FF6C-4EEC-BADB-82D3F12FDD2E}" srcOrd="1" destOrd="0" presId="urn:microsoft.com/office/officeart/2005/8/layout/hProcess4"/>
    <dgm:cxn modelId="{C0146B9E-CB57-40B2-AFB4-D851CABE559E}" type="presParOf" srcId="{E8C52B87-8823-4B26-AD5E-74634FC5AC93}" destId="{8D1914A1-09E7-4C96-91F4-B6B8E929496A}" srcOrd="2" destOrd="0" presId="urn:microsoft.com/office/officeart/2005/8/layout/hProcess4"/>
    <dgm:cxn modelId="{A5FA8975-BA0F-4508-8F4C-BB4997378451}" type="presParOf" srcId="{E8C52B87-8823-4B26-AD5E-74634FC5AC93}" destId="{85D5D1AD-9890-42C6-A77E-DEF27C2F95D4}" srcOrd="3" destOrd="0" presId="urn:microsoft.com/office/officeart/2005/8/layout/hProcess4"/>
    <dgm:cxn modelId="{167A220F-B184-49B2-8431-6B848840265E}" type="presParOf" srcId="{E8C52B87-8823-4B26-AD5E-74634FC5AC93}" destId="{A1E96A30-FC88-4D16-9245-2C0BEFBBEB94}" srcOrd="4" destOrd="0" presId="urn:microsoft.com/office/officeart/2005/8/layout/hProcess4"/>
    <dgm:cxn modelId="{6970A659-8301-41C7-B2C6-3A1D8E967BC6}" type="presParOf" srcId="{4F42152B-E65F-480E-8FEC-B53BBE949DC1}" destId="{1D1AC2CB-740C-4ED1-BDFF-76BCD2F418C1}" srcOrd="7" destOrd="0" presId="urn:microsoft.com/office/officeart/2005/8/layout/hProcess4"/>
    <dgm:cxn modelId="{C8C933B4-A461-4905-83ED-1C0AECD2429E}" type="presParOf" srcId="{4F42152B-E65F-480E-8FEC-B53BBE949DC1}" destId="{FA4EFF3C-9E59-4176-B41E-A196B3BDFCA5}" srcOrd="8" destOrd="0" presId="urn:microsoft.com/office/officeart/2005/8/layout/hProcess4"/>
    <dgm:cxn modelId="{737AA00C-AB96-4628-87BD-B12153E0A8F5}" type="presParOf" srcId="{FA4EFF3C-9E59-4176-B41E-A196B3BDFCA5}" destId="{5412462E-5EEA-40B0-8987-CFCEC493713F}" srcOrd="0" destOrd="0" presId="urn:microsoft.com/office/officeart/2005/8/layout/hProcess4"/>
    <dgm:cxn modelId="{3444111F-7919-4D25-BA3D-9AB2164DE88A}" type="presParOf" srcId="{FA4EFF3C-9E59-4176-B41E-A196B3BDFCA5}" destId="{A67DDB9F-B720-48B4-9310-0E14A78AD184}" srcOrd="1" destOrd="0" presId="urn:microsoft.com/office/officeart/2005/8/layout/hProcess4"/>
    <dgm:cxn modelId="{3C593B73-8E12-48D5-A9EC-61A5180EE7AB}" type="presParOf" srcId="{FA4EFF3C-9E59-4176-B41E-A196B3BDFCA5}" destId="{8990CFA0-9216-44D9-941C-8BAA4F86AA84}" srcOrd="2" destOrd="0" presId="urn:microsoft.com/office/officeart/2005/8/layout/hProcess4"/>
    <dgm:cxn modelId="{E5959E5C-BCBE-4FAA-8408-5B4EDBDA7D99}" type="presParOf" srcId="{FA4EFF3C-9E59-4176-B41E-A196B3BDFCA5}" destId="{50442004-9138-4BEE-8A39-DDAD489C6AE3}" srcOrd="3" destOrd="0" presId="urn:microsoft.com/office/officeart/2005/8/layout/hProcess4"/>
    <dgm:cxn modelId="{C51ADBF0-1693-4199-A230-1DF6DC013ACE}" type="presParOf" srcId="{FA4EFF3C-9E59-4176-B41E-A196B3BDFCA5}" destId="{1FC54974-654D-42C8-AF61-0F7A5E4835E6}" srcOrd="4" destOrd="0" presId="urn:microsoft.com/office/officeart/2005/8/layout/hProcess4"/>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34D60F0-0BBE-427B-97F5-43258476187C}"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fr-CA"/>
        </a:p>
      </dgm:t>
    </dgm:pt>
    <dgm:pt modelId="{F6E1B999-F63C-4F16-A029-E674490CD615}">
      <dgm:prSet/>
      <dgm:spPr>
        <a:xfrm>
          <a:off x="5451075" y="1132563"/>
          <a:ext cx="705570" cy="280581"/>
        </a:xfrm>
      </dgm:spPr>
      <dgm:t>
        <a:bodyPr/>
        <a:lstStyle/>
        <a:p>
          <a:pPr>
            <a:buNone/>
          </a:pPr>
          <a:r>
            <a:rPr lang="es-CL" dirty="0" err="1">
              <a:latin typeface="Calibri" panose="020F0502020204030204"/>
              <a:ea typeface="+mn-ea"/>
              <a:cs typeface="+mn-cs"/>
            </a:rPr>
            <a:t>Délibération</a:t>
          </a:r>
          <a:r>
            <a:rPr lang="es-CL" dirty="0">
              <a:latin typeface="Calibri" panose="020F0502020204030204"/>
              <a:ea typeface="+mn-ea"/>
              <a:cs typeface="+mn-cs"/>
            </a:rPr>
            <a:t> </a:t>
          </a:r>
        </a:p>
      </dgm:t>
    </dgm:pt>
    <dgm:pt modelId="{A8E7859D-D79E-4BD0-8398-2F97DC160973}" type="parTrans" cxnId="{F6060589-789B-49C3-A1E7-999DF75EE748}">
      <dgm:prSet/>
      <dgm:spPr/>
      <dgm:t>
        <a:bodyPr/>
        <a:lstStyle/>
        <a:p>
          <a:endParaRPr lang="fr-CA"/>
        </a:p>
      </dgm:t>
    </dgm:pt>
    <dgm:pt modelId="{B531708F-5253-4789-8E3A-29566997A40D}" type="sibTrans" cxnId="{F6060589-789B-49C3-A1E7-999DF75EE748}">
      <dgm:prSet/>
      <dgm:spPr/>
      <dgm:t>
        <a:bodyPr/>
        <a:lstStyle/>
        <a:p>
          <a:endParaRPr lang="fr-CA"/>
        </a:p>
      </dgm:t>
    </dgm:pt>
    <dgm:pt modelId="{E5D666A5-941B-4D8D-AC84-00F8DCAE3E93}">
      <dgm:prSet/>
      <dgm:spPr/>
      <dgm:t>
        <a:bodyPr/>
        <a:lstStyle/>
        <a:p>
          <a:r>
            <a:rPr lang="fr-CA" dirty="0"/>
            <a:t>Clarification du projet de vie</a:t>
          </a:r>
          <a:endParaRPr lang="es-CL" dirty="0"/>
        </a:p>
      </dgm:t>
    </dgm:pt>
    <dgm:pt modelId="{19C9C39D-0D81-4441-8B21-26B4EEA7D8F4}" type="parTrans" cxnId="{A224E7E6-050F-4E85-92A9-33FD1E980D08}">
      <dgm:prSet/>
      <dgm:spPr/>
      <dgm:t>
        <a:bodyPr/>
        <a:lstStyle/>
        <a:p>
          <a:endParaRPr lang="fr-CA"/>
        </a:p>
      </dgm:t>
    </dgm:pt>
    <dgm:pt modelId="{C84E9BFE-0E72-4C27-9848-21F5723B4FE0}" type="sibTrans" cxnId="{A224E7E6-050F-4E85-92A9-33FD1E980D08}">
      <dgm:prSet/>
      <dgm:spPr/>
      <dgm:t>
        <a:bodyPr/>
        <a:lstStyle/>
        <a:p>
          <a:endParaRPr lang="fr-CA"/>
        </a:p>
      </dgm:t>
    </dgm:pt>
    <dgm:pt modelId="{2827B646-25D7-4814-BF0A-24CF7C34A4F4}">
      <dgm:prSet/>
      <dgm:spPr/>
      <dgm:t>
        <a:bodyPr/>
        <a:lstStyle/>
        <a:p>
          <a:r>
            <a:rPr lang="es-CL" dirty="0"/>
            <a:t>Choix du </a:t>
          </a:r>
          <a:r>
            <a:rPr lang="es-CL" dirty="0" err="1"/>
            <a:t>milieu</a:t>
          </a:r>
          <a:r>
            <a:rPr lang="es-CL" dirty="0"/>
            <a:t> </a:t>
          </a:r>
          <a:endParaRPr lang="fr-CA" dirty="0"/>
        </a:p>
      </dgm:t>
    </dgm:pt>
    <dgm:pt modelId="{D54DE1E6-E627-4723-872B-C73D7023D5A4}" type="parTrans" cxnId="{740CC180-7499-4780-BF98-CE93127D9E1E}">
      <dgm:prSet/>
      <dgm:spPr/>
      <dgm:t>
        <a:bodyPr/>
        <a:lstStyle/>
        <a:p>
          <a:endParaRPr lang="fr-CA"/>
        </a:p>
      </dgm:t>
    </dgm:pt>
    <dgm:pt modelId="{74F48042-BF5D-42D4-94F2-F6899250CE91}" type="sibTrans" cxnId="{740CC180-7499-4780-BF98-CE93127D9E1E}">
      <dgm:prSet/>
      <dgm:spPr/>
      <dgm:t>
        <a:bodyPr/>
        <a:lstStyle/>
        <a:p>
          <a:endParaRPr lang="fr-CA"/>
        </a:p>
      </dgm:t>
    </dgm:pt>
    <dgm:pt modelId="{633AEDC6-C29E-4457-9510-CDAF9162169F}">
      <dgm:prSet/>
      <dgm:spPr/>
      <dgm:t>
        <a:bodyPr/>
        <a:lstStyle/>
        <a:p>
          <a:r>
            <a:rPr lang="es-CL" dirty="0" err="1"/>
            <a:t>Stratégies</a:t>
          </a:r>
          <a:r>
            <a:rPr lang="es-CL" dirty="0"/>
            <a:t> à </a:t>
          </a:r>
          <a:r>
            <a:rPr lang="es-CL" dirty="0" err="1"/>
            <a:t>mettre</a:t>
          </a:r>
          <a:r>
            <a:rPr lang="es-CL" dirty="0"/>
            <a:t> en place</a:t>
          </a:r>
        </a:p>
      </dgm:t>
    </dgm:pt>
    <dgm:pt modelId="{F4219F4D-1640-4676-A75E-2F13999D00EB}" type="parTrans" cxnId="{C927A06F-C582-44A7-B3B1-3D3E2101DDA3}">
      <dgm:prSet/>
      <dgm:spPr/>
      <dgm:t>
        <a:bodyPr/>
        <a:lstStyle/>
        <a:p>
          <a:endParaRPr lang="fr-CA"/>
        </a:p>
      </dgm:t>
    </dgm:pt>
    <dgm:pt modelId="{7399E924-8080-4816-802E-93A3F92D4079}" type="sibTrans" cxnId="{C927A06F-C582-44A7-B3B1-3D3E2101DDA3}">
      <dgm:prSet/>
      <dgm:spPr/>
      <dgm:t>
        <a:bodyPr/>
        <a:lstStyle/>
        <a:p>
          <a:endParaRPr lang="fr-CA"/>
        </a:p>
      </dgm:t>
    </dgm:pt>
    <dgm:pt modelId="{6FF540F2-5E63-4C10-A2ED-C5498C0E3C06}">
      <dgm:prSet phldrT="[Texte]"/>
      <dgm:spPr>
        <a:xfrm>
          <a:off x="6505618" y="1787254"/>
          <a:ext cx="705570" cy="280581"/>
        </a:xfrm>
      </dgm:spPr>
      <dgm:t>
        <a:bodyPr/>
        <a:lstStyle/>
        <a:p>
          <a:pPr>
            <a:buNone/>
          </a:pPr>
          <a:r>
            <a:rPr lang="es-CL" dirty="0" err="1">
              <a:latin typeface="Calibri" panose="020F0502020204030204"/>
              <a:ea typeface="+mn-ea"/>
              <a:cs typeface="+mn-cs"/>
            </a:rPr>
            <a:t>Recommendations</a:t>
          </a:r>
          <a:r>
            <a:rPr lang="es-CL" dirty="0">
              <a:latin typeface="Calibri" panose="020F0502020204030204"/>
              <a:ea typeface="+mn-ea"/>
              <a:cs typeface="+mn-cs"/>
            </a:rPr>
            <a:t> </a:t>
          </a:r>
        </a:p>
      </dgm:t>
    </dgm:pt>
    <dgm:pt modelId="{65D76819-3685-41E1-B2AB-AB07E6EED9CC}" type="parTrans" cxnId="{633FF8DF-715E-42B9-807D-3EF4D7F3D076}">
      <dgm:prSet/>
      <dgm:spPr/>
      <dgm:t>
        <a:bodyPr/>
        <a:lstStyle/>
        <a:p>
          <a:endParaRPr lang="fr-CA"/>
        </a:p>
      </dgm:t>
    </dgm:pt>
    <dgm:pt modelId="{44C1A6E3-DBB6-4E2C-A3B4-0CC90D4AE70B}" type="sibTrans" cxnId="{633FF8DF-715E-42B9-807D-3EF4D7F3D076}">
      <dgm:prSet/>
      <dgm:spPr/>
      <dgm:t>
        <a:bodyPr/>
        <a:lstStyle/>
        <a:p>
          <a:endParaRPr lang="fr-CA"/>
        </a:p>
      </dgm:t>
    </dgm:pt>
    <dgm:pt modelId="{972DE348-973C-4EFF-BC96-487925618E2E}">
      <dgm:prSet/>
      <dgm:spPr/>
      <dgm:t>
        <a:bodyPr/>
        <a:lstStyle/>
        <a:p>
          <a:pPr>
            <a:buChar char="•"/>
          </a:pPr>
          <a:r>
            <a:rPr lang="es-CL" dirty="0">
              <a:latin typeface="Calibri" panose="020F0502020204030204"/>
              <a:ea typeface="+mn-ea"/>
              <a:cs typeface="+mn-cs"/>
            </a:rPr>
            <a:t>En </a:t>
          </a:r>
          <a:r>
            <a:rPr lang="es-CL" dirty="0" err="1">
              <a:latin typeface="Calibri" panose="020F0502020204030204"/>
              <a:ea typeface="+mn-ea"/>
              <a:cs typeface="+mn-cs"/>
            </a:rPr>
            <a:t>lien</a:t>
          </a:r>
          <a:r>
            <a:rPr lang="es-CL" dirty="0">
              <a:latin typeface="Calibri" panose="020F0502020204030204"/>
              <a:ea typeface="+mn-ea"/>
              <a:cs typeface="+mn-cs"/>
            </a:rPr>
            <a:t> </a:t>
          </a:r>
          <a:r>
            <a:rPr lang="es-CL" dirty="0" err="1">
              <a:latin typeface="Calibri" panose="020F0502020204030204"/>
              <a:ea typeface="+mn-ea"/>
              <a:cs typeface="+mn-cs"/>
            </a:rPr>
            <a:t>avec</a:t>
          </a:r>
          <a:r>
            <a:rPr lang="es-CL" dirty="0">
              <a:latin typeface="Calibri" panose="020F0502020204030204"/>
              <a:ea typeface="+mn-ea"/>
              <a:cs typeface="+mn-cs"/>
            </a:rPr>
            <a:t> </a:t>
          </a:r>
          <a:r>
            <a:rPr lang="es-CL" dirty="0" err="1">
              <a:latin typeface="Calibri" panose="020F0502020204030204"/>
              <a:ea typeface="+mn-ea"/>
              <a:cs typeface="+mn-cs"/>
            </a:rPr>
            <a:t>l'ordonnance</a:t>
          </a:r>
          <a:endParaRPr lang="es-CL" dirty="0">
            <a:latin typeface="Calibri" panose="020F0502020204030204"/>
            <a:ea typeface="+mn-ea"/>
            <a:cs typeface="+mn-cs"/>
          </a:endParaRPr>
        </a:p>
      </dgm:t>
    </dgm:pt>
    <dgm:pt modelId="{BF7DF242-FA98-47FB-A3D0-2542485DAEC2}" type="parTrans" cxnId="{95719218-355D-4D61-B848-B568E6822895}">
      <dgm:prSet/>
      <dgm:spPr/>
      <dgm:t>
        <a:bodyPr/>
        <a:lstStyle/>
        <a:p>
          <a:endParaRPr lang="fr-CA"/>
        </a:p>
      </dgm:t>
    </dgm:pt>
    <dgm:pt modelId="{4F04BC07-AD02-44C5-9DB2-A75182762AEC}" type="sibTrans" cxnId="{95719218-355D-4D61-B848-B568E6822895}">
      <dgm:prSet/>
      <dgm:spPr/>
      <dgm:t>
        <a:bodyPr/>
        <a:lstStyle/>
        <a:p>
          <a:endParaRPr lang="fr-CA"/>
        </a:p>
      </dgm:t>
    </dgm:pt>
    <dgm:pt modelId="{66DA7894-2FDA-4C18-80BE-D25755F52A6A}">
      <dgm:prSet/>
      <dgm:spPr/>
      <dgm:t>
        <a:bodyPr/>
        <a:lstStyle/>
        <a:p>
          <a:pPr>
            <a:buChar char="•"/>
          </a:pPr>
          <a:r>
            <a:rPr lang="es-CL" dirty="0">
              <a:latin typeface="Calibri" panose="020F0502020204030204"/>
              <a:ea typeface="+mn-ea"/>
              <a:cs typeface="+mn-cs"/>
            </a:rPr>
            <a:t>En </a:t>
          </a:r>
          <a:r>
            <a:rPr lang="es-CL" dirty="0" err="1">
              <a:latin typeface="Calibri" panose="020F0502020204030204"/>
              <a:ea typeface="+mn-ea"/>
              <a:cs typeface="+mn-cs"/>
            </a:rPr>
            <a:t>lien</a:t>
          </a:r>
          <a:r>
            <a:rPr lang="es-CL" dirty="0">
              <a:latin typeface="Calibri" panose="020F0502020204030204"/>
              <a:ea typeface="+mn-ea"/>
              <a:cs typeface="+mn-cs"/>
            </a:rPr>
            <a:t> </a:t>
          </a:r>
          <a:r>
            <a:rPr lang="es-CL" dirty="0" err="1">
              <a:latin typeface="Calibri" panose="020F0502020204030204"/>
              <a:ea typeface="+mn-ea"/>
              <a:cs typeface="+mn-cs"/>
            </a:rPr>
            <a:t>avec</a:t>
          </a:r>
          <a:r>
            <a:rPr lang="es-CL" dirty="0">
              <a:latin typeface="Calibri" panose="020F0502020204030204"/>
              <a:ea typeface="+mn-ea"/>
              <a:cs typeface="+mn-cs"/>
            </a:rPr>
            <a:t> la </a:t>
          </a:r>
          <a:r>
            <a:rPr lang="es-CL" dirty="0" err="1">
              <a:latin typeface="Calibri" panose="020F0502020204030204"/>
              <a:ea typeface="+mn-ea"/>
              <a:cs typeface="+mn-cs"/>
            </a:rPr>
            <a:t>stratégie</a:t>
          </a:r>
          <a:r>
            <a:rPr lang="es-CL" dirty="0">
              <a:latin typeface="Calibri" panose="020F0502020204030204"/>
              <a:ea typeface="+mn-ea"/>
              <a:cs typeface="+mn-cs"/>
            </a:rPr>
            <a:t> </a:t>
          </a:r>
          <a:r>
            <a:rPr lang="es-CL" dirty="0" err="1">
              <a:latin typeface="Calibri" panose="020F0502020204030204"/>
              <a:ea typeface="+mn-ea"/>
              <a:cs typeface="+mn-cs"/>
            </a:rPr>
            <a:t>d'intervention</a:t>
          </a:r>
          <a:r>
            <a:rPr lang="es-CL" dirty="0">
              <a:latin typeface="Calibri" panose="020F0502020204030204"/>
              <a:ea typeface="+mn-ea"/>
              <a:cs typeface="+mn-cs"/>
            </a:rPr>
            <a:t> </a:t>
          </a:r>
        </a:p>
      </dgm:t>
    </dgm:pt>
    <dgm:pt modelId="{9269E2A4-0300-4285-9400-124751192B84}" type="parTrans" cxnId="{4613D1A2-C7DD-4E2B-9E1F-E2DF1E5F4517}">
      <dgm:prSet/>
      <dgm:spPr/>
      <dgm:t>
        <a:bodyPr/>
        <a:lstStyle/>
        <a:p>
          <a:endParaRPr lang="fr-CA"/>
        </a:p>
      </dgm:t>
    </dgm:pt>
    <dgm:pt modelId="{1D4E29E3-9AE5-4CD3-AAB5-6C671A0A4526}" type="sibTrans" cxnId="{4613D1A2-C7DD-4E2B-9E1F-E2DF1E5F4517}">
      <dgm:prSet/>
      <dgm:spPr/>
      <dgm:t>
        <a:bodyPr/>
        <a:lstStyle/>
        <a:p>
          <a:endParaRPr lang="fr-CA"/>
        </a:p>
      </dgm:t>
    </dgm:pt>
    <dgm:pt modelId="{878685CA-0503-4166-B5FE-A8025D7DEE9A}">
      <dgm:prSet/>
      <dgm:spPr/>
      <dgm:t>
        <a:bodyPr/>
        <a:lstStyle/>
        <a:p>
          <a:pPr>
            <a:buChar char="•"/>
          </a:pPr>
          <a:r>
            <a:rPr lang="es-CL" dirty="0">
              <a:latin typeface="Calibri" panose="020F0502020204030204"/>
              <a:ea typeface="+mn-ea"/>
              <a:cs typeface="+mn-cs"/>
            </a:rPr>
            <a:t>En </a:t>
          </a:r>
          <a:r>
            <a:rPr lang="es-CL" dirty="0" err="1">
              <a:latin typeface="Calibri" panose="020F0502020204030204"/>
              <a:ea typeface="+mn-ea"/>
              <a:cs typeface="+mn-cs"/>
            </a:rPr>
            <a:t>lien</a:t>
          </a:r>
          <a:r>
            <a:rPr lang="es-CL" dirty="0">
              <a:latin typeface="Calibri" panose="020F0502020204030204"/>
              <a:ea typeface="+mn-ea"/>
              <a:cs typeface="+mn-cs"/>
            </a:rPr>
            <a:t> </a:t>
          </a:r>
          <a:r>
            <a:rPr lang="es-CL" dirty="0" err="1">
              <a:latin typeface="Calibri" panose="020F0502020204030204"/>
              <a:ea typeface="+mn-ea"/>
              <a:cs typeface="+mn-cs"/>
            </a:rPr>
            <a:t>avec</a:t>
          </a:r>
          <a:r>
            <a:rPr lang="es-CL" dirty="0">
              <a:latin typeface="Calibri" panose="020F0502020204030204"/>
              <a:ea typeface="+mn-ea"/>
              <a:cs typeface="+mn-cs"/>
            </a:rPr>
            <a:t> la table de </a:t>
          </a:r>
          <a:r>
            <a:rPr lang="es-CL" dirty="0" err="1">
              <a:latin typeface="Calibri" panose="020F0502020204030204"/>
              <a:ea typeface="+mn-ea"/>
              <a:cs typeface="+mn-cs"/>
            </a:rPr>
            <a:t>revision</a:t>
          </a:r>
          <a:r>
            <a:rPr lang="es-CL" dirty="0">
              <a:latin typeface="Calibri" panose="020F0502020204030204"/>
              <a:ea typeface="+mn-ea"/>
              <a:cs typeface="+mn-cs"/>
            </a:rPr>
            <a:t> </a:t>
          </a:r>
        </a:p>
      </dgm:t>
    </dgm:pt>
    <dgm:pt modelId="{58DB5B3C-0694-4993-A02B-B64737C470AA}" type="parTrans" cxnId="{707E6CF1-DB17-47A8-BE1B-319091B4D4F0}">
      <dgm:prSet/>
      <dgm:spPr/>
      <dgm:t>
        <a:bodyPr/>
        <a:lstStyle/>
        <a:p>
          <a:endParaRPr lang="fr-CA"/>
        </a:p>
      </dgm:t>
    </dgm:pt>
    <dgm:pt modelId="{4D30AEBB-49CF-45D1-B53A-9F48D7876279}" type="sibTrans" cxnId="{707E6CF1-DB17-47A8-BE1B-319091B4D4F0}">
      <dgm:prSet/>
      <dgm:spPr/>
      <dgm:t>
        <a:bodyPr/>
        <a:lstStyle/>
        <a:p>
          <a:endParaRPr lang="fr-CA"/>
        </a:p>
      </dgm:t>
    </dgm:pt>
    <dgm:pt modelId="{A4F35899-9633-4C4C-B386-DE3F240FFBF0}">
      <dgm:prSet phldrT="[Texte]"/>
      <dgm:spPr>
        <a:xfrm>
          <a:off x="7560160" y="1132563"/>
          <a:ext cx="705570" cy="280581"/>
        </a:xfrm>
      </dgm:spPr>
      <dgm:t>
        <a:bodyPr/>
        <a:lstStyle/>
        <a:p>
          <a:pPr>
            <a:buNone/>
          </a:pPr>
          <a:r>
            <a:rPr lang="es-CL" dirty="0" err="1">
              <a:latin typeface="Calibri" panose="020F0502020204030204"/>
              <a:ea typeface="+mn-ea"/>
              <a:cs typeface="+mn-cs"/>
            </a:rPr>
            <a:t>Préparation</a:t>
          </a:r>
          <a:r>
            <a:rPr lang="es-CL" dirty="0">
              <a:latin typeface="Calibri" panose="020F0502020204030204"/>
              <a:ea typeface="+mn-ea"/>
              <a:cs typeface="+mn-cs"/>
            </a:rPr>
            <a:t> de </a:t>
          </a:r>
          <a:r>
            <a:rPr lang="es-CL" dirty="0" err="1">
              <a:latin typeface="Calibri" panose="020F0502020204030204"/>
              <a:ea typeface="+mn-ea"/>
              <a:cs typeface="+mn-cs"/>
            </a:rPr>
            <a:t>l'audience</a:t>
          </a:r>
          <a:r>
            <a:rPr lang="es-CL" dirty="0">
              <a:latin typeface="Calibri" panose="020F0502020204030204"/>
              <a:ea typeface="+mn-ea"/>
              <a:cs typeface="+mn-cs"/>
            </a:rPr>
            <a:t> </a:t>
          </a:r>
        </a:p>
      </dgm:t>
    </dgm:pt>
    <dgm:pt modelId="{301453C6-DEF6-4E10-99BF-6C23A87B4D1F}" type="parTrans" cxnId="{17E2B3A0-8DDD-48EE-B75B-19DFA83F0DF5}">
      <dgm:prSet/>
      <dgm:spPr/>
      <dgm:t>
        <a:bodyPr/>
        <a:lstStyle/>
        <a:p>
          <a:endParaRPr lang="fr-CA"/>
        </a:p>
      </dgm:t>
    </dgm:pt>
    <dgm:pt modelId="{2092AF87-06E8-4DA5-A17E-87319D98A389}" type="sibTrans" cxnId="{17E2B3A0-8DDD-48EE-B75B-19DFA83F0DF5}">
      <dgm:prSet/>
      <dgm:spPr/>
      <dgm:t>
        <a:bodyPr/>
        <a:lstStyle/>
        <a:p>
          <a:endParaRPr lang="fr-CA"/>
        </a:p>
      </dgm:t>
    </dgm:pt>
    <dgm:pt modelId="{9F93DE58-1C79-4A4D-BDFF-38DD1CB071CE}">
      <dgm:prSet phldrT="[Texte]"/>
      <dgm:spPr>
        <a:xfrm>
          <a:off x="7383768" y="1272854"/>
          <a:ext cx="793766" cy="654691"/>
        </a:xfrm>
      </dgm:spPr>
      <dgm:t>
        <a:bodyPr/>
        <a:lstStyle/>
        <a:p>
          <a:pPr>
            <a:buChar char="•"/>
          </a:pPr>
          <a:r>
            <a:rPr lang="es-CL">
              <a:latin typeface="Calibri" panose="020F0502020204030204"/>
              <a:ea typeface="+mn-ea"/>
              <a:cs typeface="+mn-cs"/>
            </a:rPr>
            <a:t> Qui est le juge? </a:t>
          </a:r>
        </a:p>
      </dgm:t>
    </dgm:pt>
    <dgm:pt modelId="{96F545F3-14E5-44DC-88A5-9530739B3A52}" type="parTrans" cxnId="{496D0214-AADA-418A-B0B0-B07F313D0645}">
      <dgm:prSet/>
      <dgm:spPr/>
      <dgm:t>
        <a:bodyPr/>
        <a:lstStyle/>
        <a:p>
          <a:endParaRPr lang="fr-CA"/>
        </a:p>
      </dgm:t>
    </dgm:pt>
    <dgm:pt modelId="{8751B2E3-E02C-417E-B0CE-8F8247B81CBE}" type="sibTrans" cxnId="{496D0214-AADA-418A-B0B0-B07F313D0645}">
      <dgm:prSet/>
      <dgm:spPr/>
      <dgm:t>
        <a:bodyPr/>
        <a:lstStyle/>
        <a:p>
          <a:endParaRPr lang="fr-CA"/>
        </a:p>
      </dgm:t>
    </dgm:pt>
    <dgm:pt modelId="{9E1B2450-D6EC-41C5-9448-7A7ACC35105D}">
      <dgm:prSet/>
      <dgm:spPr/>
      <dgm:t>
        <a:bodyPr/>
        <a:lstStyle/>
        <a:p>
          <a:pPr>
            <a:buChar char="•"/>
          </a:pPr>
          <a:r>
            <a:rPr lang="es-CL" dirty="0" err="1">
              <a:latin typeface="Calibri" panose="020F0502020204030204"/>
              <a:ea typeface="+mn-ea"/>
              <a:cs typeface="+mn-cs"/>
            </a:rPr>
            <a:t>Anticiper</a:t>
          </a:r>
          <a:r>
            <a:rPr lang="es-CL" dirty="0">
              <a:latin typeface="Calibri" panose="020F0502020204030204"/>
              <a:ea typeface="+mn-ea"/>
              <a:cs typeface="+mn-cs"/>
            </a:rPr>
            <a:t> les </a:t>
          </a:r>
          <a:r>
            <a:rPr lang="es-CL" dirty="0" err="1">
              <a:latin typeface="Calibri" panose="020F0502020204030204"/>
              <a:ea typeface="+mn-ea"/>
              <a:cs typeface="+mn-cs"/>
            </a:rPr>
            <a:t>possibles</a:t>
          </a:r>
          <a:r>
            <a:rPr lang="es-CL" dirty="0">
              <a:latin typeface="Calibri" panose="020F0502020204030204"/>
              <a:ea typeface="+mn-ea"/>
              <a:cs typeface="+mn-cs"/>
            </a:rPr>
            <a:t> </a:t>
          </a:r>
          <a:r>
            <a:rPr lang="es-CL" dirty="0" err="1">
              <a:latin typeface="Calibri" panose="020F0502020204030204"/>
              <a:ea typeface="+mn-ea"/>
              <a:cs typeface="+mn-cs"/>
            </a:rPr>
            <a:t>scénarios</a:t>
          </a:r>
          <a:r>
            <a:rPr lang="es-CL" dirty="0">
              <a:latin typeface="Calibri" panose="020F0502020204030204"/>
              <a:ea typeface="+mn-ea"/>
              <a:cs typeface="+mn-cs"/>
            </a:rPr>
            <a:t> </a:t>
          </a:r>
        </a:p>
      </dgm:t>
    </dgm:pt>
    <dgm:pt modelId="{533C7CB4-B7C9-471E-9ABC-7C17E72C1286}" type="parTrans" cxnId="{6E9A821F-CD5D-4374-84F4-178673BABE5A}">
      <dgm:prSet/>
      <dgm:spPr/>
      <dgm:t>
        <a:bodyPr/>
        <a:lstStyle/>
        <a:p>
          <a:endParaRPr lang="fr-CA"/>
        </a:p>
      </dgm:t>
    </dgm:pt>
    <dgm:pt modelId="{A2BA1816-F4B2-4FC1-A0DF-B613667669F9}" type="sibTrans" cxnId="{6E9A821F-CD5D-4374-84F4-178673BABE5A}">
      <dgm:prSet/>
      <dgm:spPr/>
      <dgm:t>
        <a:bodyPr/>
        <a:lstStyle/>
        <a:p>
          <a:endParaRPr lang="fr-CA"/>
        </a:p>
      </dgm:t>
    </dgm:pt>
    <dgm:pt modelId="{F2B19EE5-07D2-4D94-9251-0171CE855FDC}">
      <dgm:prSet/>
      <dgm:spPr/>
      <dgm:t>
        <a:bodyPr/>
        <a:lstStyle/>
        <a:p>
          <a:pPr>
            <a:buChar char="•"/>
          </a:pPr>
          <a:r>
            <a:rPr lang="es-CL" dirty="0" err="1">
              <a:latin typeface="Calibri" panose="020F0502020204030204"/>
              <a:ea typeface="+mn-ea"/>
              <a:cs typeface="+mn-cs"/>
            </a:rPr>
            <a:t>Préparer</a:t>
          </a:r>
          <a:r>
            <a:rPr lang="es-CL" dirty="0">
              <a:latin typeface="Calibri" panose="020F0502020204030204"/>
              <a:ea typeface="+mn-ea"/>
              <a:cs typeface="+mn-cs"/>
            </a:rPr>
            <a:t> des </a:t>
          </a:r>
          <a:r>
            <a:rPr lang="es-CL" dirty="0" err="1">
              <a:latin typeface="Calibri" panose="020F0502020204030204"/>
              <a:ea typeface="+mn-ea"/>
              <a:cs typeface="+mn-cs"/>
            </a:rPr>
            <a:t>stratégies</a:t>
          </a:r>
          <a:r>
            <a:rPr lang="es-CL" dirty="0">
              <a:latin typeface="Calibri" panose="020F0502020204030204"/>
              <a:ea typeface="+mn-ea"/>
              <a:cs typeface="+mn-cs"/>
            </a:rPr>
            <a:t> </a:t>
          </a:r>
        </a:p>
      </dgm:t>
    </dgm:pt>
    <dgm:pt modelId="{380B7120-5FA7-4542-A395-1CDCE7DC1125}" type="parTrans" cxnId="{1CE2E82B-564A-4DEC-9E61-0F157F5941E2}">
      <dgm:prSet/>
      <dgm:spPr/>
      <dgm:t>
        <a:bodyPr/>
        <a:lstStyle/>
        <a:p>
          <a:endParaRPr lang="fr-CA"/>
        </a:p>
      </dgm:t>
    </dgm:pt>
    <dgm:pt modelId="{885E4CCA-FDAB-49E6-BBAD-BC387CC664FF}" type="sibTrans" cxnId="{1CE2E82B-564A-4DEC-9E61-0F157F5941E2}">
      <dgm:prSet/>
      <dgm:spPr/>
      <dgm:t>
        <a:bodyPr/>
        <a:lstStyle/>
        <a:p>
          <a:endParaRPr lang="fr-CA"/>
        </a:p>
      </dgm:t>
    </dgm:pt>
    <dgm:pt modelId="{6521B5A4-405F-488F-93F9-5C9BFD2E7BC3}">
      <dgm:prSet phldrT="[Texte]"/>
      <dgm:spPr>
        <a:xfrm>
          <a:off x="4396532" y="1787254"/>
          <a:ext cx="705570" cy="280581"/>
        </a:xfrm>
      </dgm:spPr>
      <dgm:t>
        <a:bodyPr/>
        <a:lstStyle/>
        <a:p>
          <a:pPr>
            <a:buNone/>
          </a:pPr>
          <a:r>
            <a:rPr lang="fr-CA" noProof="0" dirty="0">
              <a:latin typeface="Calibri" panose="020F0502020204030204"/>
              <a:ea typeface="+mn-ea"/>
              <a:cs typeface="+mn-cs"/>
            </a:rPr>
            <a:t>Discussion</a:t>
          </a:r>
          <a:endParaRPr lang="es-CL" dirty="0">
            <a:latin typeface="Calibri" panose="020F0502020204030204"/>
            <a:ea typeface="+mn-ea"/>
            <a:cs typeface="+mn-cs"/>
          </a:endParaRPr>
        </a:p>
      </dgm:t>
    </dgm:pt>
    <dgm:pt modelId="{B8173BB1-5985-4C66-89FD-015E64626983}" type="parTrans" cxnId="{18E3546F-B639-47E8-A839-679D08672037}">
      <dgm:prSet/>
      <dgm:spPr/>
      <dgm:t>
        <a:bodyPr/>
        <a:lstStyle/>
        <a:p>
          <a:endParaRPr lang="fr-CA"/>
        </a:p>
      </dgm:t>
    </dgm:pt>
    <dgm:pt modelId="{A36EF009-C2E2-4A8B-80C1-4D8571A3F873}" type="sibTrans" cxnId="{18E3546F-B639-47E8-A839-679D08672037}">
      <dgm:prSet/>
      <dgm:spPr/>
      <dgm:t>
        <a:bodyPr/>
        <a:lstStyle/>
        <a:p>
          <a:endParaRPr lang="fr-CA"/>
        </a:p>
      </dgm:t>
    </dgm:pt>
    <dgm:pt modelId="{82E21A20-8048-4701-BE76-4501F66D2748}">
      <dgm:prSet/>
      <dgm:spPr/>
      <dgm:t>
        <a:bodyPr/>
        <a:lstStyle/>
        <a:p>
          <a:pPr>
            <a:buChar char="•"/>
          </a:pPr>
          <a:r>
            <a:rPr lang="es-CL" dirty="0">
              <a:latin typeface="Calibri" panose="020F0502020204030204"/>
              <a:ea typeface="+mn-ea"/>
              <a:cs typeface="+mn-cs"/>
            </a:rPr>
            <a:t>Sur la </a:t>
          </a:r>
          <a:r>
            <a:rPr lang="es-CL" dirty="0" err="1">
              <a:latin typeface="Calibri" panose="020F0502020204030204"/>
              <a:ea typeface="+mn-ea"/>
              <a:cs typeface="+mn-cs"/>
            </a:rPr>
            <a:t>prise</a:t>
          </a:r>
          <a:r>
            <a:rPr lang="es-CL" dirty="0">
              <a:latin typeface="Calibri" panose="020F0502020204030204"/>
              <a:ea typeface="+mn-ea"/>
              <a:cs typeface="+mn-cs"/>
            </a:rPr>
            <a:t> en </a:t>
          </a:r>
          <a:r>
            <a:rPr lang="es-CL" dirty="0" err="1">
              <a:latin typeface="Calibri" panose="020F0502020204030204"/>
              <a:ea typeface="+mn-ea"/>
              <a:cs typeface="+mn-cs"/>
            </a:rPr>
            <a:t>charge</a:t>
          </a:r>
          <a:endParaRPr lang="es-CL" dirty="0">
            <a:latin typeface="Calibri" panose="020F0502020204030204"/>
            <a:ea typeface="+mn-ea"/>
            <a:cs typeface="+mn-cs"/>
          </a:endParaRPr>
        </a:p>
      </dgm:t>
    </dgm:pt>
    <dgm:pt modelId="{89FE9764-B846-45EC-B79A-633C6D3D159E}" type="parTrans" cxnId="{ECD25479-C1C0-468A-B3B9-24B1C132F4D3}">
      <dgm:prSet/>
      <dgm:spPr/>
      <dgm:t>
        <a:bodyPr/>
        <a:lstStyle/>
        <a:p>
          <a:endParaRPr lang="fr-CA"/>
        </a:p>
      </dgm:t>
    </dgm:pt>
    <dgm:pt modelId="{EFC2B1F2-35C7-4005-B18B-0DC0EA2A9E99}" type="sibTrans" cxnId="{ECD25479-C1C0-468A-B3B9-24B1C132F4D3}">
      <dgm:prSet/>
      <dgm:spPr/>
      <dgm:t>
        <a:bodyPr/>
        <a:lstStyle/>
        <a:p>
          <a:endParaRPr lang="fr-CA"/>
        </a:p>
      </dgm:t>
    </dgm:pt>
    <dgm:pt modelId="{2DA7FB35-C181-4D2D-9315-F99A3A8A981E}">
      <dgm:prSet/>
      <dgm:spPr/>
      <dgm:t>
        <a:bodyPr/>
        <a:lstStyle/>
        <a:p>
          <a:pPr>
            <a:buChar char="•"/>
          </a:pPr>
          <a:r>
            <a:rPr lang="fr-CA" dirty="0">
              <a:latin typeface="Calibri" panose="020F0502020204030204"/>
              <a:ea typeface="+mn-ea"/>
              <a:cs typeface="+mn-cs"/>
            </a:rPr>
            <a:t>Sur la clarification du projet de vie</a:t>
          </a:r>
          <a:endParaRPr lang="es-CL" dirty="0">
            <a:latin typeface="Calibri" panose="020F0502020204030204"/>
            <a:ea typeface="+mn-ea"/>
            <a:cs typeface="+mn-cs"/>
          </a:endParaRPr>
        </a:p>
      </dgm:t>
    </dgm:pt>
    <dgm:pt modelId="{13502176-2C64-4A55-98C4-C77CE64F8C01}" type="parTrans" cxnId="{0FCF266F-3D1D-4976-925D-F58C38533D5F}">
      <dgm:prSet/>
      <dgm:spPr/>
      <dgm:t>
        <a:bodyPr/>
        <a:lstStyle/>
        <a:p>
          <a:endParaRPr lang="fr-CA"/>
        </a:p>
      </dgm:t>
    </dgm:pt>
    <dgm:pt modelId="{3D57759A-3594-4A01-8270-721984F82667}" type="sibTrans" cxnId="{0FCF266F-3D1D-4976-925D-F58C38533D5F}">
      <dgm:prSet/>
      <dgm:spPr/>
      <dgm:t>
        <a:bodyPr/>
        <a:lstStyle/>
        <a:p>
          <a:endParaRPr lang="fr-CA"/>
        </a:p>
      </dgm:t>
    </dgm:pt>
    <dgm:pt modelId="{7DF545B7-EDAA-45B8-AD97-ACDC4B284C4D}">
      <dgm:prSet/>
      <dgm:spPr/>
      <dgm:t>
        <a:bodyPr/>
        <a:lstStyle/>
        <a:p>
          <a:pPr>
            <a:buChar char="•"/>
          </a:pPr>
          <a:r>
            <a:rPr lang="es-CL" dirty="0">
              <a:latin typeface="Calibri" panose="020F0502020204030204"/>
              <a:ea typeface="+mn-ea"/>
              <a:cs typeface="+mn-cs"/>
            </a:rPr>
            <a:t>Sur le </a:t>
          </a:r>
          <a:r>
            <a:rPr lang="es-CL" dirty="0" err="1">
              <a:latin typeface="Calibri" panose="020F0502020204030204"/>
              <a:ea typeface="+mn-ea"/>
              <a:cs typeface="+mn-cs"/>
            </a:rPr>
            <a:t>choix</a:t>
          </a:r>
          <a:r>
            <a:rPr lang="es-CL" dirty="0">
              <a:latin typeface="Calibri" panose="020F0502020204030204"/>
              <a:ea typeface="+mn-ea"/>
              <a:cs typeface="+mn-cs"/>
            </a:rPr>
            <a:t> du </a:t>
          </a:r>
          <a:r>
            <a:rPr lang="es-CL" dirty="0" err="1">
              <a:latin typeface="Calibri" panose="020F0502020204030204"/>
              <a:ea typeface="+mn-ea"/>
              <a:cs typeface="+mn-cs"/>
            </a:rPr>
            <a:t>milieu</a:t>
          </a:r>
          <a:endParaRPr lang="es-CL" dirty="0">
            <a:latin typeface="Calibri" panose="020F0502020204030204"/>
            <a:ea typeface="+mn-ea"/>
            <a:cs typeface="+mn-cs"/>
          </a:endParaRPr>
        </a:p>
      </dgm:t>
    </dgm:pt>
    <dgm:pt modelId="{FE38F52F-D1A2-4794-85BA-D01BFFB2AD9E}" type="parTrans" cxnId="{2C0D7037-F374-46BD-A3C4-DEEF8966CC9A}">
      <dgm:prSet/>
      <dgm:spPr/>
      <dgm:t>
        <a:bodyPr/>
        <a:lstStyle/>
        <a:p>
          <a:endParaRPr lang="fr-CA"/>
        </a:p>
      </dgm:t>
    </dgm:pt>
    <dgm:pt modelId="{2E94817F-154A-4220-AE3D-4C0B118B45E5}" type="sibTrans" cxnId="{2C0D7037-F374-46BD-A3C4-DEEF8966CC9A}">
      <dgm:prSet/>
      <dgm:spPr/>
      <dgm:t>
        <a:bodyPr/>
        <a:lstStyle/>
        <a:p>
          <a:endParaRPr lang="fr-CA"/>
        </a:p>
      </dgm:t>
    </dgm:pt>
    <dgm:pt modelId="{D283148B-2742-4A87-9725-D454239EFA7D}">
      <dgm:prSet phldrT="[Texte]"/>
      <dgm:spPr>
        <a:xfrm>
          <a:off x="4396532" y="1787254"/>
          <a:ext cx="705570" cy="280581"/>
        </a:xfrm>
      </dgm:spPr>
      <dgm:t>
        <a:bodyPr/>
        <a:lstStyle/>
        <a:p>
          <a:pPr>
            <a:buNone/>
          </a:pPr>
          <a:r>
            <a:rPr lang="es-CL">
              <a:latin typeface="Calibri" panose="020F0502020204030204"/>
              <a:ea typeface="+mn-ea"/>
              <a:cs typeface="+mn-cs"/>
            </a:rPr>
            <a:t>Sur la lecture de cas</a:t>
          </a:r>
          <a:endParaRPr lang="es-CL" dirty="0">
            <a:latin typeface="Calibri" panose="020F0502020204030204"/>
            <a:ea typeface="+mn-ea"/>
            <a:cs typeface="+mn-cs"/>
          </a:endParaRPr>
        </a:p>
      </dgm:t>
    </dgm:pt>
    <dgm:pt modelId="{CA544CA4-A2A0-44D4-843D-B8D0A882FB96}" type="parTrans" cxnId="{B1497518-CBE4-4EF8-BCA6-5A043FD84C90}">
      <dgm:prSet/>
      <dgm:spPr/>
      <dgm:t>
        <a:bodyPr/>
        <a:lstStyle/>
        <a:p>
          <a:endParaRPr lang="fr-CA"/>
        </a:p>
      </dgm:t>
    </dgm:pt>
    <dgm:pt modelId="{503ACE14-1732-4A46-B113-E1018A844EBD}" type="sibTrans" cxnId="{B1497518-CBE4-4EF8-BCA6-5A043FD84C90}">
      <dgm:prSet/>
      <dgm:spPr/>
      <dgm:t>
        <a:bodyPr/>
        <a:lstStyle/>
        <a:p>
          <a:endParaRPr lang="fr-CA"/>
        </a:p>
      </dgm:t>
    </dgm:pt>
    <dgm:pt modelId="{96977BE9-C921-4C85-A3D7-32E74EBC0DF5}" type="pres">
      <dgm:prSet presAssocID="{134D60F0-0BBE-427B-97F5-43258476187C}" presName="Name0" presStyleCnt="0">
        <dgm:presLayoutVars>
          <dgm:dir/>
          <dgm:animLvl val="lvl"/>
          <dgm:resizeHandles val="exact"/>
        </dgm:presLayoutVars>
      </dgm:prSet>
      <dgm:spPr/>
    </dgm:pt>
    <dgm:pt modelId="{8B66CD61-B8D7-4014-A8F4-9B04CD48E459}" type="pres">
      <dgm:prSet presAssocID="{134D60F0-0BBE-427B-97F5-43258476187C}" presName="tSp" presStyleCnt="0"/>
      <dgm:spPr/>
    </dgm:pt>
    <dgm:pt modelId="{881697FF-8F02-4FBA-A2F1-D336881706B2}" type="pres">
      <dgm:prSet presAssocID="{134D60F0-0BBE-427B-97F5-43258476187C}" presName="bSp" presStyleCnt="0"/>
      <dgm:spPr/>
    </dgm:pt>
    <dgm:pt modelId="{FB708A10-9CCF-47CE-823C-D4DD7D58D2A1}" type="pres">
      <dgm:prSet presAssocID="{134D60F0-0BBE-427B-97F5-43258476187C}" presName="process" presStyleCnt="0"/>
      <dgm:spPr/>
    </dgm:pt>
    <dgm:pt modelId="{783A104A-6F1D-48AB-8EB4-7E913990465C}" type="pres">
      <dgm:prSet presAssocID="{6521B5A4-405F-488F-93F9-5C9BFD2E7BC3}" presName="composite1" presStyleCnt="0"/>
      <dgm:spPr/>
    </dgm:pt>
    <dgm:pt modelId="{9274BB4D-5102-4F35-99E7-52B2A7AF1CF9}" type="pres">
      <dgm:prSet presAssocID="{6521B5A4-405F-488F-93F9-5C9BFD2E7BC3}" presName="dummyNode1" presStyleLbl="node1" presStyleIdx="0" presStyleCnt="4"/>
      <dgm:spPr/>
    </dgm:pt>
    <dgm:pt modelId="{D4F99E20-9821-4485-8A15-BC83B8176E1F}" type="pres">
      <dgm:prSet presAssocID="{6521B5A4-405F-488F-93F9-5C9BFD2E7BC3}" presName="childNode1" presStyleLbl="bgAcc1" presStyleIdx="0" presStyleCnt="4">
        <dgm:presLayoutVars>
          <dgm:bulletEnabled val="1"/>
        </dgm:presLayoutVars>
      </dgm:prSet>
      <dgm:spPr/>
    </dgm:pt>
    <dgm:pt modelId="{A0AD5401-0FC3-44DA-9BB7-F0C7D5CF2B43}" type="pres">
      <dgm:prSet presAssocID="{6521B5A4-405F-488F-93F9-5C9BFD2E7BC3}" presName="childNode1tx" presStyleLbl="bgAcc1" presStyleIdx="0" presStyleCnt="4">
        <dgm:presLayoutVars>
          <dgm:bulletEnabled val="1"/>
        </dgm:presLayoutVars>
      </dgm:prSet>
      <dgm:spPr/>
    </dgm:pt>
    <dgm:pt modelId="{5D87138F-D201-4AFE-9EF2-76D59F4959E3}" type="pres">
      <dgm:prSet presAssocID="{6521B5A4-405F-488F-93F9-5C9BFD2E7BC3}" presName="parentNode1" presStyleLbl="node1" presStyleIdx="0" presStyleCnt="4">
        <dgm:presLayoutVars>
          <dgm:chMax val="1"/>
          <dgm:bulletEnabled val="1"/>
        </dgm:presLayoutVars>
      </dgm:prSet>
      <dgm:spPr/>
    </dgm:pt>
    <dgm:pt modelId="{9CA91603-E0EE-4D1C-86AF-FF84A6FD06DA}" type="pres">
      <dgm:prSet presAssocID="{6521B5A4-405F-488F-93F9-5C9BFD2E7BC3}" presName="connSite1" presStyleCnt="0"/>
      <dgm:spPr/>
    </dgm:pt>
    <dgm:pt modelId="{2DF033E1-4A86-4C1A-9FD2-460C42F2B2FA}" type="pres">
      <dgm:prSet presAssocID="{A36EF009-C2E2-4A8B-80C1-4D8571A3F873}" presName="Name9" presStyleLbl="sibTrans2D1" presStyleIdx="0" presStyleCnt="3"/>
      <dgm:spPr/>
    </dgm:pt>
    <dgm:pt modelId="{14C5007A-DED1-4A46-A044-4E0DA736B94B}" type="pres">
      <dgm:prSet presAssocID="{F6E1B999-F63C-4F16-A029-E674490CD615}" presName="composite2" presStyleCnt="0"/>
      <dgm:spPr/>
    </dgm:pt>
    <dgm:pt modelId="{E189F0F6-ADBE-40F6-935C-FD566245EE69}" type="pres">
      <dgm:prSet presAssocID="{F6E1B999-F63C-4F16-A029-E674490CD615}" presName="dummyNode2" presStyleLbl="node1" presStyleIdx="0" presStyleCnt="4"/>
      <dgm:spPr/>
    </dgm:pt>
    <dgm:pt modelId="{8B563875-B050-40B2-ACDD-E06F951E0E81}" type="pres">
      <dgm:prSet presAssocID="{F6E1B999-F63C-4F16-A029-E674490CD615}" presName="childNode2" presStyleLbl="bgAcc1" presStyleIdx="1" presStyleCnt="4">
        <dgm:presLayoutVars>
          <dgm:bulletEnabled val="1"/>
        </dgm:presLayoutVars>
      </dgm:prSet>
      <dgm:spPr/>
    </dgm:pt>
    <dgm:pt modelId="{A7F736B8-9157-4DE0-9D6A-2C60434524AC}" type="pres">
      <dgm:prSet presAssocID="{F6E1B999-F63C-4F16-A029-E674490CD615}" presName="childNode2tx" presStyleLbl="bgAcc1" presStyleIdx="1" presStyleCnt="4">
        <dgm:presLayoutVars>
          <dgm:bulletEnabled val="1"/>
        </dgm:presLayoutVars>
      </dgm:prSet>
      <dgm:spPr/>
    </dgm:pt>
    <dgm:pt modelId="{A4EBE7C8-E329-41C1-B654-911DEAE2D7CD}" type="pres">
      <dgm:prSet presAssocID="{F6E1B999-F63C-4F16-A029-E674490CD615}" presName="parentNode2" presStyleLbl="node1" presStyleIdx="1" presStyleCnt="4">
        <dgm:presLayoutVars>
          <dgm:chMax val="0"/>
          <dgm:bulletEnabled val="1"/>
        </dgm:presLayoutVars>
      </dgm:prSet>
      <dgm:spPr/>
    </dgm:pt>
    <dgm:pt modelId="{2FE11217-2D11-4039-A385-2201BE41BAE4}" type="pres">
      <dgm:prSet presAssocID="{F6E1B999-F63C-4F16-A029-E674490CD615}" presName="connSite2" presStyleCnt="0"/>
      <dgm:spPr/>
    </dgm:pt>
    <dgm:pt modelId="{4B57178A-05E2-4882-AF4A-31F801E4A333}" type="pres">
      <dgm:prSet presAssocID="{B531708F-5253-4789-8E3A-29566997A40D}" presName="Name18" presStyleLbl="sibTrans2D1" presStyleIdx="1" presStyleCnt="3"/>
      <dgm:spPr/>
    </dgm:pt>
    <dgm:pt modelId="{5E4E8754-A4BF-4DAF-9526-8593523D37E0}" type="pres">
      <dgm:prSet presAssocID="{6FF540F2-5E63-4C10-A2ED-C5498C0E3C06}" presName="composite1" presStyleCnt="0"/>
      <dgm:spPr/>
    </dgm:pt>
    <dgm:pt modelId="{BC433774-B463-41D0-8983-6C8FC513901B}" type="pres">
      <dgm:prSet presAssocID="{6FF540F2-5E63-4C10-A2ED-C5498C0E3C06}" presName="dummyNode1" presStyleLbl="node1" presStyleIdx="1" presStyleCnt="4"/>
      <dgm:spPr/>
    </dgm:pt>
    <dgm:pt modelId="{1DEE4B26-6CA7-439B-8693-3C79E541D77E}" type="pres">
      <dgm:prSet presAssocID="{6FF540F2-5E63-4C10-A2ED-C5498C0E3C06}" presName="childNode1" presStyleLbl="bgAcc1" presStyleIdx="2" presStyleCnt="4">
        <dgm:presLayoutVars>
          <dgm:bulletEnabled val="1"/>
        </dgm:presLayoutVars>
      </dgm:prSet>
      <dgm:spPr/>
    </dgm:pt>
    <dgm:pt modelId="{6FC1C9E7-A56E-443C-8960-CD310B86E206}" type="pres">
      <dgm:prSet presAssocID="{6FF540F2-5E63-4C10-A2ED-C5498C0E3C06}" presName="childNode1tx" presStyleLbl="bgAcc1" presStyleIdx="2" presStyleCnt="4">
        <dgm:presLayoutVars>
          <dgm:bulletEnabled val="1"/>
        </dgm:presLayoutVars>
      </dgm:prSet>
      <dgm:spPr/>
    </dgm:pt>
    <dgm:pt modelId="{A3C8654A-943A-4DD6-8D6A-6DD4D378D272}" type="pres">
      <dgm:prSet presAssocID="{6FF540F2-5E63-4C10-A2ED-C5498C0E3C06}" presName="parentNode1" presStyleLbl="node1" presStyleIdx="2" presStyleCnt="4">
        <dgm:presLayoutVars>
          <dgm:chMax val="1"/>
          <dgm:bulletEnabled val="1"/>
        </dgm:presLayoutVars>
      </dgm:prSet>
      <dgm:spPr/>
    </dgm:pt>
    <dgm:pt modelId="{C7F72E34-B713-4365-92F4-0B520C3F5FD9}" type="pres">
      <dgm:prSet presAssocID="{6FF540F2-5E63-4C10-A2ED-C5498C0E3C06}" presName="connSite1" presStyleCnt="0"/>
      <dgm:spPr/>
    </dgm:pt>
    <dgm:pt modelId="{CF4536B3-758D-4141-A224-A7CD5B6F9632}" type="pres">
      <dgm:prSet presAssocID="{44C1A6E3-DBB6-4E2C-A3B4-0CC90D4AE70B}" presName="Name9" presStyleLbl="sibTrans2D1" presStyleIdx="2" presStyleCnt="3"/>
      <dgm:spPr/>
    </dgm:pt>
    <dgm:pt modelId="{4405BEC2-199E-4A1E-966A-91762006E870}" type="pres">
      <dgm:prSet presAssocID="{A4F35899-9633-4C4C-B386-DE3F240FFBF0}" presName="composite2" presStyleCnt="0"/>
      <dgm:spPr/>
    </dgm:pt>
    <dgm:pt modelId="{438918A9-C100-483B-A9FA-20E06028F34C}" type="pres">
      <dgm:prSet presAssocID="{A4F35899-9633-4C4C-B386-DE3F240FFBF0}" presName="dummyNode2" presStyleLbl="node1" presStyleIdx="2" presStyleCnt="4"/>
      <dgm:spPr/>
    </dgm:pt>
    <dgm:pt modelId="{24939F7B-E67B-4301-A85F-FF14F3D73771}" type="pres">
      <dgm:prSet presAssocID="{A4F35899-9633-4C4C-B386-DE3F240FFBF0}" presName="childNode2" presStyleLbl="bgAcc1" presStyleIdx="3" presStyleCnt="4">
        <dgm:presLayoutVars>
          <dgm:bulletEnabled val="1"/>
        </dgm:presLayoutVars>
      </dgm:prSet>
      <dgm:spPr/>
    </dgm:pt>
    <dgm:pt modelId="{52FBA1F7-897B-4665-A17B-76C8041A442C}" type="pres">
      <dgm:prSet presAssocID="{A4F35899-9633-4C4C-B386-DE3F240FFBF0}" presName="childNode2tx" presStyleLbl="bgAcc1" presStyleIdx="3" presStyleCnt="4">
        <dgm:presLayoutVars>
          <dgm:bulletEnabled val="1"/>
        </dgm:presLayoutVars>
      </dgm:prSet>
      <dgm:spPr/>
    </dgm:pt>
    <dgm:pt modelId="{60F9E26E-96B1-4FA6-BC8D-CBDD1601EB01}" type="pres">
      <dgm:prSet presAssocID="{A4F35899-9633-4C4C-B386-DE3F240FFBF0}" presName="parentNode2" presStyleLbl="node1" presStyleIdx="3" presStyleCnt="4">
        <dgm:presLayoutVars>
          <dgm:chMax val="0"/>
          <dgm:bulletEnabled val="1"/>
        </dgm:presLayoutVars>
      </dgm:prSet>
      <dgm:spPr/>
    </dgm:pt>
    <dgm:pt modelId="{52720408-E562-4DF7-B82F-58FFE63D2E1A}" type="pres">
      <dgm:prSet presAssocID="{A4F35899-9633-4C4C-B386-DE3F240FFBF0}" presName="connSite2" presStyleCnt="0"/>
      <dgm:spPr/>
    </dgm:pt>
  </dgm:ptLst>
  <dgm:cxnLst>
    <dgm:cxn modelId="{2E313901-7685-4242-B436-6A05078DD3EB}" type="presOf" srcId="{9E1B2450-D6EC-41C5-9448-7A7ACC35105D}" destId="{24939F7B-E67B-4301-A85F-FF14F3D73771}" srcOrd="0" destOrd="1" presId="urn:microsoft.com/office/officeart/2005/8/layout/hProcess4"/>
    <dgm:cxn modelId="{4340BA04-7A2E-479A-AA52-970C3FC11F08}" type="presOf" srcId="{82E21A20-8048-4701-BE76-4501F66D2748}" destId="{D4F99E20-9821-4485-8A15-BC83B8176E1F}" srcOrd="0" destOrd="1" presId="urn:microsoft.com/office/officeart/2005/8/layout/hProcess4"/>
    <dgm:cxn modelId="{836DC60D-01A0-4254-B353-83046DD56FF5}" type="presOf" srcId="{E5D666A5-941B-4D8D-AC84-00F8DCAE3E93}" destId="{8B563875-B050-40B2-ACDD-E06F951E0E81}" srcOrd="0" destOrd="0" presId="urn:microsoft.com/office/officeart/2005/8/layout/hProcess4"/>
    <dgm:cxn modelId="{BCB2A011-75F5-4D0C-9093-5C7FDF620939}" type="presOf" srcId="{878685CA-0503-4166-B5FE-A8025D7DEE9A}" destId="{6FC1C9E7-A56E-443C-8960-CD310B86E206}" srcOrd="1" destOrd="2" presId="urn:microsoft.com/office/officeart/2005/8/layout/hProcess4"/>
    <dgm:cxn modelId="{496D0214-AADA-418A-B0B0-B07F313D0645}" srcId="{A4F35899-9633-4C4C-B386-DE3F240FFBF0}" destId="{9F93DE58-1C79-4A4D-BDFF-38DD1CB071CE}" srcOrd="0" destOrd="0" parTransId="{96F545F3-14E5-44DC-88A5-9530739B3A52}" sibTransId="{8751B2E3-E02C-417E-B0CE-8F8247B81CBE}"/>
    <dgm:cxn modelId="{B1497518-CBE4-4EF8-BCA6-5A043FD84C90}" srcId="{6521B5A4-405F-488F-93F9-5C9BFD2E7BC3}" destId="{D283148B-2742-4A87-9725-D454239EFA7D}" srcOrd="0" destOrd="0" parTransId="{CA544CA4-A2A0-44D4-843D-B8D0A882FB96}" sibTransId="{503ACE14-1732-4A46-B113-E1018A844EBD}"/>
    <dgm:cxn modelId="{95719218-355D-4D61-B848-B568E6822895}" srcId="{6FF540F2-5E63-4C10-A2ED-C5498C0E3C06}" destId="{972DE348-973C-4EFF-BC96-487925618E2E}" srcOrd="0" destOrd="0" parTransId="{BF7DF242-FA98-47FB-A3D0-2542485DAEC2}" sibTransId="{4F04BC07-AD02-44C5-9DB2-A75182762AEC}"/>
    <dgm:cxn modelId="{6E9A821F-CD5D-4374-84F4-178673BABE5A}" srcId="{A4F35899-9633-4C4C-B386-DE3F240FFBF0}" destId="{9E1B2450-D6EC-41C5-9448-7A7ACC35105D}" srcOrd="1" destOrd="0" parTransId="{533C7CB4-B7C9-471E-9ABC-7C17E72C1286}" sibTransId="{A2BA1816-F4B2-4FC1-A0DF-B613667669F9}"/>
    <dgm:cxn modelId="{9F9AED20-63F5-4924-8B8C-2FF0D5BEDB46}" type="presOf" srcId="{633AEDC6-C29E-4457-9510-CDAF9162169F}" destId="{8B563875-B050-40B2-ACDD-E06F951E0E81}" srcOrd="0" destOrd="2" presId="urn:microsoft.com/office/officeart/2005/8/layout/hProcess4"/>
    <dgm:cxn modelId="{3DE08A25-4C83-4FE5-853C-31B5BAF92D45}" type="presOf" srcId="{878685CA-0503-4166-B5FE-A8025D7DEE9A}" destId="{1DEE4B26-6CA7-439B-8693-3C79E541D77E}" srcOrd="0" destOrd="2" presId="urn:microsoft.com/office/officeart/2005/8/layout/hProcess4"/>
    <dgm:cxn modelId="{1CE2E82B-564A-4DEC-9E61-0F157F5941E2}" srcId="{A4F35899-9633-4C4C-B386-DE3F240FFBF0}" destId="{F2B19EE5-07D2-4D94-9251-0171CE855FDC}" srcOrd="2" destOrd="0" parTransId="{380B7120-5FA7-4542-A395-1CDCE7DC1125}" sibTransId="{885E4CCA-FDAB-49E6-BBAD-BC387CC664FF}"/>
    <dgm:cxn modelId="{06CE1730-C7CB-49AC-8CB1-685F014817F6}" type="presOf" srcId="{F6E1B999-F63C-4F16-A029-E674490CD615}" destId="{A4EBE7C8-E329-41C1-B654-911DEAE2D7CD}" srcOrd="0" destOrd="0" presId="urn:microsoft.com/office/officeart/2005/8/layout/hProcess4"/>
    <dgm:cxn modelId="{24005734-C4CC-4F5A-90B2-53C63601AC73}" type="presOf" srcId="{44C1A6E3-DBB6-4E2C-A3B4-0CC90D4AE70B}" destId="{CF4536B3-758D-4141-A224-A7CD5B6F9632}" srcOrd="0" destOrd="0" presId="urn:microsoft.com/office/officeart/2005/8/layout/hProcess4"/>
    <dgm:cxn modelId="{2C0D7037-F374-46BD-A3C4-DEEF8966CC9A}" srcId="{6521B5A4-405F-488F-93F9-5C9BFD2E7BC3}" destId="{7DF545B7-EDAA-45B8-AD97-ACDC4B284C4D}" srcOrd="3" destOrd="0" parTransId="{FE38F52F-D1A2-4794-85BA-D01BFFB2AD9E}" sibTransId="{2E94817F-154A-4220-AE3D-4C0B118B45E5}"/>
    <dgm:cxn modelId="{EC4F8837-8248-4943-9E6D-8446BCAD69EB}" type="presOf" srcId="{9E1B2450-D6EC-41C5-9448-7A7ACC35105D}" destId="{52FBA1F7-897B-4665-A17B-76C8041A442C}" srcOrd="1" destOrd="1" presId="urn:microsoft.com/office/officeart/2005/8/layout/hProcess4"/>
    <dgm:cxn modelId="{F6FF804D-304B-4ADC-940B-57E40684A43E}" type="presOf" srcId="{D283148B-2742-4A87-9725-D454239EFA7D}" destId="{D4F99E20-9821-4485-8A15-BC83B8176E1F}" srcOrd="0" destOrd="0" presId="urn:microsoft.com/office/officeart/2005/8/layout/hProcess4"/>
    <dgm:cxn modelId="{0FCF266F-3D1D-4976-925D-F58C38533D5F}" srcId="{6521B5A4-405F-488F-93F9-5C9BFD2E7BC3}" destId="{2DA7FB35-C181-4D2D-9315-F99A3A8A981E}" srcOrd="2" destOrd="0" parTransId="{13502176-2C64-4A55-98C4-C77CE64F8C01}" sibTransId="{3D57759A-3594-4A01-8270-721984F82667}"/>
    <dgm:cxn modelId="{18E3546F-B639-47E8-A839-679D08672037}" srcId="{134D60F0-0BBE-427B-97F5-43258476187C}" destId="{6521B5A4-405F-488F-93F9-5C9BFD2E7BC3}" srcOrd="0" destOrd="0" parTransId="{B8173BB1-5985-4C66-89FD-015E64626983}" sibTransId="{A36EF009-C2E2-4A8B-80C1-4D8571A3F873}"/>
    <dgm:cxn modelId="{C927A06F-C582-44A7-B3B1-3D3E2101DDA3}" srcId="{F6E1B999-F63C-4F16-A029-E674490CD615}" destId="{633AEDC6-C29E-4457-9510-CDAF9162169F}" srcOrd="2" destOrd="0" parTransId="{F4219F4D-1640-4676-A75E-2F13999D00EB}" sibTransId="{7399E924-8080-4816-802E-93A3F92D4079}"/>
    <dgm:cxn modelId="{B31B6B51-2271-4684-8779-FE27D697CFB4}" type="presOf" srcId="{7DF545B7-EDAA-45B8-AD97-ACDC4B284C4D}" destId="{D4F99E20-9821-4485-8A15-BC83B8176E1F}" srcOrd="0" destOrd="3" presId="urn:microsoft.com/office/officeart/2005/8/layout/hProcess4"/>
    <dgm:cxn modelId="{F3B76F71-9DF6-4D69-B7D0-806AFA2A3C88}" type="presOf" srcId="{7DF545B7-EDAA-45B8-AD97-ACDC4B284C4D}" destId="{A0AD5401-0FC3-44DA-9BB7-F0C7D5CF2B43}" srcOrd="1" destOrd="3" presId="urn:microsoft.com/office/officeart/2005/8/layout/hProcess4"/>
    <dgm:cxn modelId="{36372274-5E4A-4242-8ED4-5E4123A611B9}" type="presOf" srcId="{2DA7FB35-C181-4D2D-9315-F99A3A8A981E}" destId="{A0AD5401-0FC3-44DA-9BB7-F0C7D5CF2B43}" srcOrd="1" destOrd="2" presId="urn:microsoft.com/office/officeart/2005/8/layout/hProcess4"/>
    <dgm:cxn modelId="{82E87A55-04FC-4484-8064-409EA2365F2C}" type="presOf" srcId="{F2B19EE5-07D2-4D94-9251-0171CE855FDC}" destId="{52FBA1F7-897B-4665-A17B-76C8041A442C}" srcOrd="1" destOrd="2" presId="urn:microsoft.com/office/officeart/2005/8/layout/hProcess4"/>
    <dgm:cxn modelId="{664BD055-7A97-442E-8419-A64B97F4F3E6}" type="presOf" srcId="{6521B5A4-405F-488F-93F9-5C9BFD2E7BC3}" destId="{5D87138F-D201-4AFE-9EF2-76D59F4959E3}" srcOrd="0" destOrd="0" presId="urn:microsoft.com/office/officeart/2005/8/layout/hProcess4"/>
    <dgm:cxn modelId="{A606E357-7063-445D-ADC8-8F91B13808B2}" type="presOf" srcId="{972DE348-973C-4EFF-BC96-487925618E2E}" destId="{1DEE4B26-6CA7-439B-8693-3C79E541D77E}" srcOrd="0" destOrd="0" presId="urn:microsoft.com/office/officeart/2005/8/layout/hProcess4"/>
    <dgm:cxn modelId="{ECD25479-C1C0-468A-B3B9-24B1C132F4D3}" srcId="{6521B5A4-405F-488F-93F9-5C9BFD2E7BC3}" destId="{82E21A20-8048-4701-BE76-4501F66D2748}" srcOrd="1" destOrd="0" parTransId="{89FE9764-B846-45EC-B79A-633C6D3D159E}" sibTransId="{EFC2B1F2-35C7-4005-B18B-0DC0EA2A9E99}"/>
    <dgm:cxn modelId="{72EB0F7A-9572-4DA1-B19A-14689EBE0B9B}" type="presOf" srcId="{A36EF009-C2E2-4A8B-80C1-4D8571A3F873}" destId="{2DF033E1-4A86-4C1A-9FD2-460C42F2B2FA}" srcOrd="0" destOrd="0" presId="urn:microsoft.com/office/officeart/2005/8/layout/hProcess4"/>
    <dgm:cxn modelId="{740CC180-7499-4780-BF98-CE93127D9E1E}" srcId="{F6E1B999-F63C-4F16-A029-E674490CD615}" destId="{2827B646-25D7-4814-BF0A-24CF7C34A4F4}" srcOrd="1" destOrd="0" parTransId="{D54DE1E6-E627-4723-872B-C73D7023D5A4}" sibTransId="{74F48042-BF5D-42D4-94F2-F6899250CE91}"/>
    <dgm:cxn modelId="{7F9B6F84-A1C8-4D0E-8DB7-553D4939D66D}" type="presOf" srcId="{F2B19EE5-07D2-4D94-9251-0171CE855FDC}" destId="{24939F7B-E67B-4301-A85F-FF14F3D73771}" srcOrd="0" destOrd="2" presId="urn:microsoft.com/office/officeart/2005/8/layout/hProcess4"/>
    <dgm:cxn modelId="{23AC5B86-F5D5-4F81-ADCE-F78DF7A35701}" type="presOf" srcId="{66DA7894-2FDA-4C18-80BE-D25755F52A6A}" destId="{6FC1C9E7-A56E-443C-8960-CD310B86E206}" srcOrd="1" destOrd="1" presId="urn:microsoft.com/office/officeart/2005/8/layout/hProcess4"/>
    <dgm:cxn modelId="{71F49B86-AF3C-46FD-9D65-8EE13C14E241}" type="presOf" srcId="{633AEDC6-C29E-4457-9510-CDAF9162169F}" destId="{A7F736B8-9157-4DE0-9D6A-2C60434524AC}" srcOrd="1" destOrd="2" presId="urn:microsoft.com/office/officeart/2005/8/layout/hProcess4"/>
    <dgm:cxn modelId="{FCC30788-EE2F-4330-9724-BA0C285A2BF8}" type="presOf" srcId="{9F93DE58-1C79-4A4D-BDFF-38DD1CB071CE}" destId="{52FBA1F7-897B-4665-A17B-76C8041A442C}" srcOrd="1" destOrd="0" presId="urn:microsoft.com/office/officeart/2005/8/layout/hProcess4"/>
    <dgm:cxn modelId="{F6060589-789B-49C3-A1E7-999DF75EE748}" srcId="{134D60F0-0BBE-427B-97F5-43258476187C}" destId="{F6E1B999-F63C-4F16-A029-E674490CD615}" srcOrd="1" destOrd="0" parTransId="{A8E7859D-D79E-4BD0-8398-2F97DC160973}" sibTransId="{B531708F-5253-4789-8E3A-29566997A40D}"/>
    <dgm:cxn modelId="{37FF588C-574D-45FF-BA6D-27E6E2F6A17E}" type="presOf" srcId="{9F93DE58-1C79-4A4D-BDFF-38DD1CB071CE}" destId="{24939F7B-E67B-4301-A85F-FF14F3D73771}" srcOrd="0" destOrd="0" presId="urn:microsoft.com/office/officeart/2005/8/layout/hProcess4"/>
    <dgm:cxn modelId="{C11A4D96-D1F0-49F5-AEED-D50203CA82B2}" type="presOf" srcId="{B531708F-5253-4789-8E3A-29566997A40D}" destId="{4B57178A-05E2-4882-AF4A-31F801E4A333}" srcOrd="0" destOrd="0" presId="urn:microsoft.com/office/officeart/2005/8/layout/hProcess4"/>
    <dgm:cxn modelId="{17E2B3A0-8DDD-48EE-B75B-19DFA83F0DF5}" srcId="{134D60F0-0BBE-427B-97F5-43258476187C}" destId="{A4F35899-9633-4C4C-B386-DE3F240FFBF0}" srcOrd="3" destOrd="0" parTransId="{301453C6-DEF6-4E10-99BF-6C23A87B4D1F}" sibTransId="{2092AF87-06E8-4DA5-A17E-87319D98A389}"/>
    <dgm:cxn modelId="{4613D1A2-C7DD-4E2B-9E1F-E2DF1E5F4517}" srcId="{6FF540F2-5E63-4C10-A2ED-C5498C0E3C06}" destId="{66DA7894-2FDA-4C18-80BE-D25755F52A6A}" srcOrd="1" destOrd="0" parTransId="{9269E2A4-0300-4285-9400-124751192B84}" sibTransId="{1D4E29E3-9AE5-4CD3-AAB5-6C671A0A4526}"/>
    <dgm:cxn modelId="{56F81BA3-98F7-4BAB-88B5-0577D6CD90BB}" type="presOf" srcId="{2DA7FB35-C181-4D2D-9315-F99A3A8A981E}" destId="{D4F99E20-9821-4485-8A15-BC83B8176E1F}" srcOrd="0" destOrd="2" presId="urn:microsoft.com/office/officeart/2005/8/layout/hProcess4"/>
    <dgm:cxn modelId="{46EF69A7-2AC8-4B30-B09A-13E38BB81F7B}" type="presOf" srcId="{2827B646-25D7-4814-BF0A-24CF7C34A4F4}" destId="{8B563875-B050-40B2-ACDD-E06F951E0E81}" srcOrd="0" destOrd="1" presId="urn:microsoft.com/office/officeart/2005/8/layout/hProcess4"/>
    <dgm:cxn modelId="{ACCBB7B5-C161-4018-86C9-8595F17B97DE}" type="presOf" srcId="{D283148B-2742-4A87-9725-D454239EFA7D}" destId="{A0AD5401-0FC3-44DA-9BB7-F0C7D5CF2B43}" srcOrd="1" destOrd="0" presId="urn:microsoft.com/office/officeart/2005/8/layout/hProcess4"/>
    <dgm:cxn modelId="{591471C8-7F3D-44A7-BB6A-4EAC2B383A53}" type="presOf" srcId="{66DA7894-2FDA-4C18-80BE-D25755F52A6A}" destId="{1DEE4B26-6CA7-439B-8693-3C79E541D77E}" srcOrd="0" destOrd="1" presId="urn:microsoft.com/office/officeart/2005/8/layout/hProcess4"/>
    <dgm:cxn modelId="{CDA244D3-1381-4C15-9FEA-6E8969B20168}" type="presOf" srcId="{E5D666A5-941B-4D8D-AC84-00F8DCAE3E93}" destId="{A7F736B8-9157-4DE0-9D6A-2C60434524AC}" srcOrd="1" destOrd="0" presId="urn:microsoft.com/office/officeart/2005/8/layout/hProcess4"/>
    <dgm:cxn modelId="{B78F62D8-962F-4836-BBE7-FE5258466E5C}" type="presOf" srcId="{6FF540F2-5E63-4C10-A2ED-C5498C0E3C06}" destId="{A3C8654A-943A-4DD6-8D6A-6DD4D378D272}" srcOrd="0" destOrd="0" presId="urn:microsoft.com/office/officeart/2005/8/layout/hProcess4"/>
    <dgm:cxn modelId="{21900CDE-D63F-4AD8-AFD6-9301D755050E}" type="presOf" srcId="{A4F35899-9633-4C4C-B386-DE3F240FFBF0}" destId="{60F9E26E-96B1-4FA6-BC8D-CBDD1601EB01}" srcOrd="0" destOrd="0" presId="urn:microsoft.com/office/officeart/2005/8/layout/hProcess4"/>
    <dgm:cxn modelId="{633FF8DF-715E-42B9-807D-3EF4D7F3D076}" srcId="{134D60F0-0BBE-427B-97F5-43258476187C}" destId="{6FF540F2-5E63-4C10-A2ED-C5498C0E3C06}" srcOrd="2" destOrd="0" parTransId="{65D76819-3685-41E1-B2AB-AB07E6EED9CC}" sibTransId="{44C1A6E3-DBB6-4E2C-A3B4-0CC90D4AE70B}"/>
    <dgm:cxn modelId="{A224E7E6-050F-4E85-92A9-33FD1E980D08}" srcId="{F6E1B999-F63C-4F16-A029-E674490CD615}" destId="{E5D666A5-941B-4D8D-AC84-00F8DCAE3E93}" srcOrd="0" destOrd="0" parTransId="{19C9C39D-0D81-4441-8B21-26B4EEA7D8F4}" sibTransId="{C84E9BFE-0E72-4C27-9848-21F5723B4FE0}"/>
    <dgm:cxn modelId="{707E6CF1-DB17-47A8-BE1B-319091B4D4F0}" srcId="{6FF540F2-5E63-4C10-A2ED-C5498C0E3C06}" destId="{878685CA-0503-4166-B5FE-A8025D7DEE9A}" srcOrd="2" destOrd="0" parTransId="{58DB5B3C-0694-4993-A02B-B64737C470AA}" sibTransId="{4D30AEBB-49CF-45D1-B53A-9F48D7876279}"/>
    <dgm:cxn modelId="{9DD129F3-5437-474E-A7A6-0C210D0356E1}" type="presOf" srcId="{134D60F0-0BBE-427B-97F5-43258476187C}" destId="{96977BE9-C921-4C85-A3D7-32E74EBC0DF5}" srcOrd="0" destOrd="0" presId="urn:microsoft.com/office/officeart/2005/8/layout/hProcess4"/>
    <dgm:cxn modelId="{ED984AF4-56F3-491D-B99A-4BE8CFBA7B57}" type="presOf" srcId="{82E21A20-8048-4701-BE76-4501F66D2748}" destId="{A0AD5401-0FC3-44DA-9BB7-F0C7D5CF2B43}" srcOrd="1" destOrd="1" presId="urn:microsoft.com/office/officeart/2005/8/layout/hProcess4"/>
    <dgm:cxn modelId="{9233BDF4-44F5-4F7D-B45C-1084EDBB00F4}" type="presOf" srcId="{972DE348-973C-4EFF-BC96-487925618E2E}" destId="{6FC1C9E7-A56E-443C-8960-CD310B86E206}" srcOrd="1" destOrd="0" presId="urn:microsoft.com/office/officeart/2005/8/layout/hProcess4"/>
    <dgm:cxn modelId="{222708F6-9FE7-4332-91B6-1F7C0C6E28D4}" type="presOf" srcId="{2827B646-25D7-4814-BF0A-24CF7C34A4F4}" destId="{A7F736B8-9157-4DE0-9D6A-2C60434524AC}" srcOrd="1" destOrd="1" presId="urn:microsoft.com/office/officeart/2005/8/layout/hProcess4"/>
    <dgm:cxn modelId="{8135C970-670A-4847-BDD9-F26D2A25FE96}" type="presParOf" srcId="{96977BE9-C921-4C85-A3D7-32E74EBC0DF5}" destId="{8B66CD61-B8D7-4014-A8F4-9B04CD48E459}" srcOrd="0" destOrd="0" presId="urn:microsoft.com/office/officeart/2005/8/layout/hProcess4"/>
    <dgm:cxn modelId="{37EC96FE-8677-419B-BA8C-3789831B3051}" type="presParOf" srcId="{96977BE9-C921-4C85-A3D7-32E74EBC0DF5}" destId="{881697FF-8F02-4FBA-A2F1-D336881706B2}" srcOrd="1" destOrd="0" presId="urn:microsoft.com/office/officeart/2005/8/layout/hProcess4"/>
    <dgm:cxn modelId="{9CA44565-AAEA-4069-9F8B-46F250BEDD24}" type="presParOf" srcId="{96977BE9-C921-4C85-A3D7-32E74EBC0DF5}" destId="{FB708A10-9CCF-47CE-823C-D4DD7D58D2A1}" srcOrd="2" destOrd="0" presId="urn:microsoft.com/office/officeart/2005/8/layout/hProcess4"/>
    <dgm:cxn modelId="{7BEA54B4-55D7-40BF-BE2B-3C46C68C28CA}" type="presParOf" srcId="{FB708A10-9CCF-47CE-823C-D4DD7D58D2A1}" destId="{783A104A-6F1D-48AB-8EB4-7E913990465C}" srcOrd="0" destOrd="0" presId="urn:microsoft.com/office/officeart/2005/8/layout/hProcess4"/>
    <dgm:cxn modelId="{AB1B15B4-7228-4EC6-9B4A-80E92EC951D7}" type="presParOf" srcId="{783A104A-6F1D-48AB-8EB4-7E913990465C}" destId="{9274BB4D-5102-4F35-99E7-52B2A7AF1CF9}" srcOrd="0" destOrd="0" presId="urn:microsoft.com/office/officeart/2005/8/layout/hProcess4"/>
    <dgm:cxn modelId="{0BE186DB-291E-4E79-9FF7-073196003242}" type="presParOf" srcId="{783A104A-6F1D-48AB-8EB4-7E913990465C}" destId="{D4F99E20-9821-4485-8A15-BC83B8176E1F}" srcOrd="1" destOrd="0" presId="urn:microsoft.com/office/officeart/2005/8/layout/hProcess4"/>
    <dgm:cxn modelId="{DCCE7773-DA4E-440E-ACC8-ED34431B38FC}" type="presParOf" srcId="{783A104A-6F1D-48AB-8EB4-7E913990465C}" destId="{A0AD5401-0FC3-44DA-9BB7-F0C7D5CF2B43}" srcOrd="2" destOrd="0" presId="urn:microsoft.com/office/officeart/2005/8/layout/hProcess4"/>
    <dgm:cxn modelId="{A3743E75-9025-4645-B3F2-567F6FB47289}" type="presParOf" srcId="{783A104A-6F1D-48AB-8EB4-7E913990465C}" destId="{5D87138F-D201-4AFE-9EF2-76D59F4959E3}" srcOrd="3" destOrd="0" presId="urn:microsoft.com/office/officeart/2005/8/layout/hProcess4"/>
    <dgm:cxn modelId="{6D1FBEE8-645A-4324-885D-E96B6DD252FC}" type="presParOf" srcId="{783A104A-6F1D-48AB-8EB4-7E913990465C}" destId="{9CA91603-E0EE-4D1C-86AF-FF84A6FD06DA}" srcOrd="4" destOrd="0" presId="urn:microsoft.com/office/officeart/2005/8/layout/hProcess4"/>
    <dgm:cxn modelId="{0ED8209C-E140-4116-BEC3-6D03F683FE28}" type="presParOf" srcId="{FB708A10-9CCF-47CE-823C-D4DD7D58D2A1}" destId="{2DF033E1-4A86-4C1A-9FD2-460C42F2B2FA}" srcOrd="1" destOrd="0" presId="urn:microsoft.com/office/officeart/2005/8/layout/hProcess4"/>
    <dgm:cxn modelId="{2506A06B-AF35-4AC7-B72D-AAE8A28F4860}" type="presParOf" srcId="{FB708A10-9CCF-47CE-823C-D4DD7D58D2A1}" destId="{14C5007A-DED1-4A46-A044-4E0DA736B94B}" srcOrd="2" destOrd="0" presId="urn:microsoft.com/office/officeart/2005/8/layout/hProcess4"/>
    <dgm:cxn modelId="{D4E8A90C-72F1-44AD-B2EA-5BF6ABB24875}" type="presParOf" srcId="{14C5007A-DED1-4A46-A044-4E0DA736B94B}" destId="{E189F0F6-ADBE-40F6-935C-FD566245EE69}" srcOrd="0" destOrd="0" presId="urn:microsoft.com/office/officeart/2005/8/layout/hProcess4"/>
    <dgm:cxn modelId="{7B7CB4F0-7FFB-4458-81C2-E0C031B0EDB5}" type="presParOf" srcId="{14C5007A-DED1-4A46-A044-4E0DA736B94B}" destId="{8B563875-B050-40B2-ACDD-E06F951E0E81}" srcOrd="1" destOrd="0" presId="urn:microsoft.com/office/officeart/2005/8/layout/hProcess4"/>
    <dgm:cxn modelId="{2203CE62-64B0-4DFD-A46A-98FABD4A5265}" type="presParOf" srcId="{14C5007A-DED1-4A46-A044-4E0DA736B94B}" destId="{A7F736B8-9157-4DE0-9D6A-2C60434524AC}" srcOrd="2" destOrd="0" presId="urn:microsoft.com/office/officeart/2005/8/layout/hProcess4"/>
    <dgm:cxn modelId="{7B53014A-C259-40EB-81A3-280A1D4DB1E1}" type="presParOf" srcId="{14C5007A-DED1-4A46-A044-4E0DA736B94B}" destId="{A4EBE7C8-E329-41C1-B654-911DEAE2D7CD}" srcOrd="3" destOrd="0" presId="urn:microsoft.com/office/officeart/2005/8/layout/hProcess4"/>
    <dgm:cxn modelId="{8CFB54C7-6D2F-4507-B952-5AE9BF93779F}" type="presParOf" srcId="{14C5007A-DED1-4A46-A044-4E0DA736B94B}" destId="{2FE11217-2D11-4039-A385-2201BE41BAE4}" srcOrd="4" destOrd="0" presId="urn:microsoft.com/office/officeart/2005/8/layout/hProcess4"/>
    <dgm:cxn modelId="{4D49BD83-4716-49F5-824B-F54EA2055013}" type="presParOf" srcId="{FB708A10-9CCF-47CE-823C-D4DD7D58D2A1}" destId="{4B57178A-05E2-4882-AF4A-31F801E4A333}" srcOrd="3" destOrd="0" presId="urn:microsoft.com/office/officeart/2005/8/layout/hProcess4"/>
    <dgm:cxn modelId="{59F5E822-B177-4548-85A4-2E776E72E7C9}" type="presParOf" srcId="{FB708A10-9CCF-47CE-823C-D4DD7D58D2A1}" destId="{5E4E8754-A4BF-4DAF-9526-8593523D37E0}" srcOrd="4" destOrd="0" presId="urn:microsoft.com/office/officeart/2005/8/layout/hProcess4"/>
    <dgm:cxn modelId="{AE1A6717-0EB8-4C03-B0E0-E23F04771858}" type="presParOf" srcId="{5E4E8754-A4BF-4DAF-9526-8593523D37E0}" destId="{BC433774-B463-41D0-8983-6C8FC513901B}" srcOrd="0" destOrd="0" presId="urn:microsoft.com/office/officeart/2005/8/layout/hProcess4"/>
    <dgm:cxn modelId="{D4517BCB-B6B7-419F-9D76-D798A691179E}" type="presParOf" srcId="{5E4E8754-A4BF-4DAF-9526-8593523D37E0}" destId="{1DEE4B26-6CA7-439B-8693-3C79E541D77E}" srcOrd="1" destOrd="0" presId="urn:microsoft.com/office/officeart/2005/8/layout/hProcess4"/>
    <dgm:cxn modelId="{2DC45D98-C53E-4DC0-937D-F5711E991EFB}" type="presParOf" srcId="{5E4E8754-A4BF-4DAF-9526-8593523D37E0}" destId="{6FC1C9E7-A56E-443C-8960-CD310B86E206}" srcOrd="2" destOrd="0" presId="urn:microsoft.com/office/officeart/2005/8/layout/hProcess4"/>
    <dgm:cxn modelId="{0968EAD2-8B4C-4215-A6BD-DC74ECD45910}" type="presParOf" srcId="{5E4E8754-A4BF-4DAF-9526-8593523D37E0}" destId="{A3C8654A-943A-4DD6-8D6A-6DD4D378D272}" srcOrd="3" destOrd="0" presId="urn:microsoft.com/office/officeart/2005/8/layout/hProcess4"/>
    <dgm:cxn modelId="{D6F81266-88B1-43BC-B92E-65C8D15ED710}" type="presParOf" srcId="{5E4E8754-A4BF-4DAF-9526-8593523D37E0}" destId="{C7F72E34-B713-4365-92F4-0B520C3F5FD9}" srcOrd="4" destOrd="0" presId="urn:microsoft.com/office/officeart/2005/8/layout/hProcess4"/>
    <dgm:cxn modelId="{41A57A57-20B8-49CD-B3C5-619E4F372B52}" type="presParOf" srcId="{FB708A10-9CCF-47CE-823C-D4DD7D58D2A1}" destId="{CF4536B3-758D-4141-A224-A7CD5B6F9632}" srcOrd="5" destOrd="0" presId="urn:microsoft.com/office/officeart/2005/8/layout/hProcess4"/>
    <dgm:cxn modelId="{B2A62686-8EEB-424B-9D0D-C7F95FDE3687}" type="presParOf" srcId="{FB708A10-9CCF-47CE-823C-D4DD7D58D2A1}" destId="{4405BEC2-199E-4A1E-966A-91762006E870}" srcOrd="6" destOrd="0" presId="urn:microsoft.com/office/officeart/2005/8/layout/hProcess4"/>
    <dgm:cxn modelId="{D97998B8-C41B-4A0D-BF26-D67A3502ABCC}" type="presParOf" srcId="{4405BEC2-199E-4A1E-966A-91762006E870}" destId="{438918A9-C100-483B-A9FA-20E06028F34C}" srcOrd="0" destOrd="0" presId="urn:microsoft.com/office/officeart/2005/8/layout/hProcess4"/>
    <dgm:cxn modelId="{A6DBF162-826E-4CF4-9CD1-8F07CD772D61}" type="presParOf" srcId="{4405BEC2-199E-4A1E-966A-91762006E870}" destId="{24939F7B-E67B-4301-A85F-FF14F3D73771}" srcOrd="1" destOrd="0" presId="urn:microsoft.com/office/officeart/2005/8/layout/hProcess4"/>
    <dgm:cxn modelId="{7E27ACD6-8FF3-42E5-AFBE-5DF3D17CFA21}" type="presParOf" srcId="{4405BEC2-199E-4A1E-966A-91762006E870}" destId="{52FBA1F7-897B-4665-A17B-76C8041A442C}" srcOrd="2" destOrd="0" presId="urn:microsoft.com/office/officeart/2005/8/layout/hProcess4"/>
    <dgm:cxn modelId="{FCCD9A54-33B9-4CE5-BBBB-943CA0C676C2}" type="presParOf" srcId="{4405BEC2-199E-4A1E-966A-91762006E870}" destId="{60F9E26E-96B1-4FA6-BC8D-CBDD1601EB01}" srcOrd="3" destOrd="0" presId="urn:microsoft.com/office/officeart/2005/8/layout/hProcess4"/>
    <dgm:cxn modelId="{7BBF3FEB-1364-44DE-9B29-E6C04B7D1175}" type="presParOf" srcId="{4405BEC2-199E-4A1E-966A-91762006E870}" destId="{52720408-E562-4DF7-B82F-58FFE63D2E1A}" srcOrd="4" destOrd="0" presId="urn:microsoft.com/office/officeart/2005/8/layout/hProcess4"/>
  </dgm:cxnLst>
  <dgm:bg/>
  <dgm:whole/>
  <dgm:extLst>
    <a:ext uri="http://schemas.microsoft.com/office/drawing/2008/diagram">
      <dsp:dataModelExt xmlns:dsp="http://schemas.microsoft.com/office/drawing/2008/diagram" relId="rId15"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51C54AF-ECC2-49DD-A0EC-84BEA28CC111}"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A6290676-249D-4755-A065-7A1A83032CC7}">
      <dgm:prSet custT="1"/>
      <dgm:spPr/>
      <dgm:t>
        <a:bodyPr/>
        <a:lstStyle/>
        <a:p>
          <a:r>
            <a:rPr lang="fr-CA" sz="2800"/>
            <a:t>Hiérarchisation des milieux</a:t>
          </a:r>
          <a:endParaRPr lang="en-US" sz="2800" dirty="0"/>
        </a:p>
      </dgm:t>
    </dgm:pt>
    <dgm:pt modelId="{AF800393-98EF-4FE7-85ED-928C02F632D0}" type="parTrans" cxnId="{7CC9D5A4-EABE-405E-962F-0C38390FBC66}">
      <dgm:prSet/>
      <dgm:spPr/>
      <dgm:t>
        <a:bodyPr/>
        <a:lstStyle/>
        <a:p>
          <a:endParaRPr lang="en-US"/>
        </a:p>
      </dgm:t>
    </dgm:pt>
    <dgm:pt modelId="{DA1106E4-2A31-463C-B421-6B18B4F44222}" type="sibTrans" cxnId="{7CC9D5A4-EABE-405E-962F-0C38390FBC66}">
      <dgm:prSet/>
      <dgm:spPr/>
      <dgm:t>
        <a:bodyPr/>
        <a:lstStyle/>
        <a:p>
          <a:endParaRPr lang="en-US"/>
        </a:p>
      </dgm:t>
    </dgm:pt>
    <dgm:pt modelId="{CD7E9B7B-1D6D-42C2-B234-2BD75AD4FAEB}">
      <dgm:prSet custT="1"/>
      <dgm:spPr/>
      <dgm:t>
        <a:bodyPr/>
        <a:lstStyle/>
        <a:p>
          <a:pPr>
            <a:buFont typeface="+mj-lt"/>
            <a:buAutoNum type="arabicPeriod"/>
          </a:pPr>
          <a:r>
            <a:rPr lang="fr-CA" sz="1800" b="1" dirty="0"/>
            <a:t> FAP</a:t>
          </a:r>
        </a:p>
      </dgm:t>
    </dgm:pt>
    <dgm:pt modelId="{5F376B35-7A5C-4481-B6CC-5286FB2266C2}" type="parTrans" cxnId="{D3A56377-AEF3-47F0-AD24-06FB313D6D44}">
      <dgm:prSet/>
      <dgm:spPr/>
      <dgm:t>
        <a:bodyPr/>
        <a:lstStyle/>
        <a:p>
          <a:endParaRPr lang="fr-CA"/>
        </a:p>
      </dgm:t>
    </dgm:pt>
    <dgm:pt modelId="{2E041AD5-2FDB-47B2-B99B-555B3DD63DC7}" type="sibTrans" cxnId="{D3A56377-AEF3-47F0-AD24-06FB313D6D44}">
      <dgm:prSet/>
      <dgm:spPr/>
      <dgm:t>
        <a:bodyPr/>
        <a:lstStyle/>
        <a:p>
          <a:endParaRPr lang="fr-CA"/>
        </a:p>
      </dgm:t>
    </dgm:pt>
    <dgm:pt modelId="{820D6EA3-AD98-4808-97E8-24D1619D4D6E}">
      <dgm:prSet custT="1"/>
      <dgm:spPr/>
      <dgm:t>
        <a:bodyPr/>
        <a:lstStyle/>
        <a:p>
          <a:pPr>
            <a:buFont typeface="+mj-lt"/>
            <a:buAutoNum type="arabicPeriod"/>
          </a:pPr>
          <a:r>
            <a:rPr lang="fr-CA" sz="1800" b="1" dirty="0"/>
            <a:t>FABM</a:t>
          </a:r>
        </a:p>
      </dgm:t>
    </dgm:pt>
    <dgm:pt modelId="{3EF6D920-29BB-441A-861A-D640711348C7}" type="parTrans" cxnId="{B94783B7-0F0E-4865-A91F-0A7AC648043B}">
      <dgm:prSet/>
      <dgm:spPr/>
      <dgm:t>
        <a:bodyPr/>
        <a:lstStyle/>
        <a:p>
          <a:endParaRPr lang="fr-CA"/>
        </a:p>
      </dgm:t>
    </dgm:pt>
    <dgm:pt modelId="{56A25958-F229-4B96-B20D-5719E77CDB5B}" type="sibTrans" cxnId="{B94783B7-0F0E-4865-A91F-0A7AC648043B}">
      <dgm:prSet/>
      <dgm:spPr/>
      <dgm:t>
        <a:bodyPr/>
        <a:lstStyle/>
        <a:p>
          <a:endParaRPr lang="fr-CA"/>
        </a:p>
      </dgm:t>
    </dgm:pt>
    <dgm:pt modelId="{67053501-B7AA-4EA7-9CF4-CF8BD5FE66E3}">
      <dgm:prSet custT="1"/>
      <dgm:spPr/>
      <dgm:t>
        <a:bodyPr/>
        <a:lstStyle/>
        <a:p>
          <a:pPr>
            <a:buFont typeface="+mj-lt"/>
            <a:buAutoNum type="arabicPeriod"/>
          </a:pPr>
          <a:r>
            <a:rPr lang="fr-CA" sz="1800" b="1" dirty="0"/>
            <a:t>FA</a:t>
          </a:r>
        </a:p>
      </dgm:t>
    </dgm:pt>
    <dgm:pt modelId="{0B6374A5-CD14-4DE4-A55C-9EE0CBFD7A0E}" type="parTrans" cxnId="{CB0ECD13-15FF-48F0-A673-1A6973CB4F8B}">
      <dgm:prSet/>
      <dgm:spPr/>
      <dgm:t>
        <a:bodyPr/>
        <a:lstStyle/>
        <a:p>
          <a:endParaRPr lang="fr-CA"/>
        </a:p>
      </dgm:t>
    </dgm:pt>
    <dgm:pt modelId="{94323AF9-89E9-4BFB-8FE9-193BEBC302F3}" type="sibTrans" cxnId="{CB0ECD13-15FF-48F0-A673-1A6973CB4F8B}">
      <dgm:prSet/>
      <dgm:spPr/>
      <dgm:t>
        <a:bodyPr/>
        <a:lstStyle/>
        <a:p>
          <a:endParaRPr lang="fr-CA"/>
        </a:p>
      </dgm:t>
    </dgm:pt>
    <dgm:pt modelId="{3A5E3E21-10AB-4A88-8E20-BFCA2205D66D}">
      <dgm:prSet custT="1"/>
      <dgm:spPr/>
      <dgm:t>
        <a:bodyPr/>
        <a:lstStyle/>
        <a:p>
          <a:pPr>
            <a:buFont typeface="Arial" panose="020B0604020202020204" pitchFamily="34" charset="0"/>
            <a:buChar char="•"/>
          </a:pPr>
          <a:r>
            <a:rPr lang="fr-CA" sz="1800" b="0" dirty="0"/>
            <a:t>Option privilégiée (LPJ)</a:t>
          </a:r>
        </a:p>
      </dgm:t>
    </dgm:pt>
    <dgm:pt modelId="{C930503A-1976-495E-BDD5-C6D59B617987}" type="parTrans" cxnId="{B4129D13-3C32-4684-A0FE-1097ACC652F7}">
      <dgm:prSet/>
      <dgm:spPr/>
      <dgm:t>
        <a:bodyPr/>
        <a:lstStyle/>
        <a:p>
          <a:endParaRPr lang="fr-CA"/>
        </a:p>
      </dgm:t>
    </dgm:pt>
    <dgm:pt modelId="{4595F8C4-2668-4A5B-A472-3ADF30127385}" type="sibTrans" cxnId="{B4129D13-3C32-4684-A0FE-1097ACC652F7}">
      <dgm:prSet/>
      <dgm:spPr/>
      <dgm:t>
        <a:bodyPr/>
        <a:lstStyle/>
        <a:p>
          <a:endParaRPr lang="fr-CA"/>
        </a:p>
      </dgm:t>
    </dgm:pt>
    <dgm:pt modelId="{099F7E47-97F2-49C9-AF67-39F5E17BAE1F}">
      <dgm:prSet custT="1"/>
      <dgm:spPr/>
      <dgm:t>
        <a:bodyPr/>
        <a:lstStyle/>
        <a:p>
          <a:pPr>
            <a:buFont typeface="Arial" panose="020B0604020202020204" pitchFamily="34" charset="0"/>
            <a:buChar char="•"/>
          </a:pPr>
          <a:r>
            <a:rPr lang="fr-CA" sz="1800" b="0" dirty="0"/>
            <a:t>Liens familiaux / Engagement à long terme</a:t>
          </a:r>
        </a:p>
      </dgm:t>
    </dgm:pt>
    <dgm:pt modelId="{C82613D9-9CBA-4900-894A-80CF0EAB39BB}" type="parTrans" cxnId="{4A8D9418-A76D-43E5-A2A0-1BFB61358DC7}">
      <dgm:prSet/>
      <dgm:spPr/>
      <dgm:t>
        <a:bodyPr/>
        <a:lstStyle/>
        <a:p>
          <a:endParaRPr lang="fr-CA"/>
        </a:p>
      </dgm:t>
    </dgm:pt>
    <dgm:pt modelId="{4CEB2C1C-E0DA-4263-AE6E-032137E5F80D}" type="sibTrans" cxnId="{4A8D9418-A76D-43E5-A2A0-1BFB61358DC7}">
      <dgm:prSet/>
      <dgm:spPr/>
      <dgm:t>
        <a:bodyPr/>
        <a:lstStyle/>
        <a:p>
          <a:endParaRPr lang="fr-CA"/>
        </a:p>
      </dgm:t>
    </dgm:pt>
    <dgm:pt modelId="{F0ECAF76-B03C-4DCC-B76E-7295C7B06430}">
      <dgm:prSet custT="1"/>
      <dgm:spPr/>
      <dgm:t>
        <a:bodyPr/>
        <a:lstStyle/>
        <a:p>
          <a:pPr>
            <a:buFont typeface="Arial" panose="020B0604020202020204" pitchFamily="34" charset="0"/>
            <a:buChar char="•"/>
          </a:pPr>
          <a:r>
            <a:rPr lang="fr-CA" sz="1800" b="0" dirty="0"/>
            <a:t>Défis (ex: conflits de loyauté, conflits avec parents, précarité économique, etc.) </a:t>
          </a:r>
        </a:p>
      </dgm:t>
    </dgm:pt>
    <dgm:pt modelId="{F2E22048-BF1B-410F-8D25-D3983A0952F3}" type="parTrans" cxnId="{2A99476E-EEFE-47AF-84BE-261475983797}">
      <dgm:prSet/>
      <dgm:spPr/>
      <dgm:t>
        <a:bodyPr/>
        <a:lstStyle/>
        <a:p>
          <a:endParaRPr lang="fr-CA"/>
        </a:p>
      </dgm:t>
    </dgm:pt>
    <dgm:pt modelId="{5EC117F2-1CDD-4BF5-BEA2-64F02504E427}" type="sibTrans" cxnId="{2A99476E-EEFE-47AF-84BE-261475983797}">
      <dgm:prSet/>
      <dgm:spPr/>
      <dgm:t>
        <a:bodyPr/>
        <a:lstStyle/>
        <a:p>
          <a:endParaRPr lang="fr-CA"/>
        </a:p>
      </dgm:t>
    </dgm:pt>
    <dgm:pt modelId="{7CE57DBD-7EA5-4217-A3E1-1C1ECFC2D392}">
      <dgm:prSet custT="1"/>
      <dgm:spPr/>
      <dgm:t>
        <a:bodyPr/>
        <a:lstStyle/>
        <a:p>
          <a:pPr>
            <a:buFont typeface="Arial" panose="020B0604020202020204" pitchFamily="34" charset="0"/>
            <a:buChar char="•"/>
          </a:pPr>
          <a:r>
            <a:rPr lang="fr-CA" sz="1800" dirty="0"/>
            <a:t>Engagement à long terme, comme s’il s’agissait de leur propre enfant</a:t>
          </a:r>
        </a:p>
      </dgm:t>
    </dgm:pt>
    <dgm:pt modelId="{6F6ACA37-20D8-4EAC-8581-2CB7DA7FD30A}" type="parTrans" cxnId="{98F46A1D-3F95-448D-9819-D9C62BC8D894}">
      <dgm:prSet/>
      <dgm:spPr/>
      <dgm:t>
        <a:bodyPr/>
        <a:lstStyle/>
        <a:p>
          <a:endParaRPr lang="fr-CA"/>
        </a:p>
      </dgm:t>
    </dgm:pt>
    <dgm:pt modelId="{BE50698B-03E5-4FE6-9358-8018C9824340}" type="sibTrans" cxnId="{98F46A1D-3F95-448D-9819-D9C62BC8D894}">
      <dgm:prSet/>
      <dgm:spPr/>
      <dgm:t>
        <a:bodyPr/>
        <a:lstStyle/>
        <a:p>
          <a:endParaRPr lang="fr-CA"/>
        </a:p>
      </dgm:t>
    </dgm:pt>
    <dgm:pt modelId="{ED00BECD-BEFF-4785-ACA5-038F6E313A77}">
      <dgm:prSet custT="1"/>
      <dgm:spPr/>
      <dgm:t>
        <a:bodyPr/>
        <a:lstStyle/>
        <a:p>
          <a:pPr>
            <a:buFont typeface="Arial" panose="020B0604020202020204" pitchFamily="34" charset="0"/>
            <a:buChar char="•"/>
          </a:pPr>
          <a:r>
            <a:rPr lang="fr-CA" sz="1800" dirty="0"/>
            <a:t>Contexte plus normalisant / Plus de ressources / Possibilité de sortir du système </a:t>
          </a:r>
        </a:p>
      </dgm:t>
    </dgm:pt>
    <dgm:pt modelId="{35D0F786-9ADB-48D2-911A-AB36C58BC975}" type="parTrans" cxnId="{0964C8FC-92F4-4D6B-9D1B-B8507FEAC46D}">
      <dgm:prSet/>
      <dgm:spPr/>
      <dgm:t>
        <a:bodyPr/>
        <a:lstStyle/>
        <a:p>
          <a:endParaRPr lang="fr-CA"/>
        </a:p>
      </dgm:t>
    </dgm:pt>
    <dgm:pt modelId="{FD8D075A-1DB9-4BBF-AA42-617508A0C4C4}" type="sibTrans" cxnId="{0964C8FC-92F4-4D6B-9D1B-B8507FEAC46D}">
      <dgm:prSet/>
      <dgm:spPr/>
      <dgm:t>
        <a:bodyPr/>
        <a:lstStyle/>
        <a:p>
          <a:endParaRPr lang="fr-CA"/>
        </a:p>
      </dgm:t>
    </dgm:pt>
    <dgm:pt modelId="{3548AC2F-C988-4C25-ADD1-A2132D1C5B2D}">
      <dgm:prSet custT="1"/>
      <dgm:spPr/>
      <dgm:t>
        <a:bodyPr/>
        <a:lstStyle/>
        <a:p>
          <a:pPr>
            <a:buFont typeface="Arial" panose="020B0604020202020204" pitchFamily="34" charset="0"/>
            <a:buChar char="•"/>
          </a:pPr>
          <a:r>
            <a:rPr lang="fr-CA" sz="1800" b="0" dirty="0"/>
            <a:t>Dernier recours </a:t>
          </a:r>
        </a:p>
      </dgm:t>
    </dgm:pt>
    <dgm:pt modelId="{17682BA2-394B-43E5-9E11-2C111DBF6688}" type="parTrans" cxnId="{9BB35750-06E5-4CDF-89F4-0A841ED87B49}">
      <dgm:prSet/>
      <dgm:spPr/>
      <dgm:t>
        <a:bodyPr/>
        <a:lstStyle/>
        <a:p>
          <a:endParaRPr lang="fr-CA"/>
        </a:p>
      </dgm:t>
    </dgm:pt>
    <dgm:pt modelId="{0EE761AA-8347-45DF-8933-50A0E78A88A3}" type="sibTrans" cxnId="{9BB35750-06E5-4CDF-89F4-0A841ED87B49}">
      <dgm:prSet/>
      <dgm:spPr/>
      <dgm:t>
        <a:bodyPr/>
        <a:lstStyle/>
        <a:p>
          <a:endParaRPr lang="fr-CA"/>
        </a:p>
      </dgm:t>
    </dgm:pt>
    <dgm:pt modelId="{DB98ABFA-922A-4AD4-B7B4-FC896988D4BB}">
      <dgm:prSet custT="1"/>
      <dgm:spPr/>
      <dgm:t>
        <a:bodyPr/>
        <a:lstStyle/>
        <a:p>
          <a:pPr>
            <a:buFont typeface="Arial" panose="020B0604020202020204" pitchFamily="34" charset="0"/>
            <a:buChar char="•"/>
          </a:pPr>
          <a:r>
            <a:rPr lang="fr-CA" sz="1800" dirty="0"/>
            <a:t>Défis (ex: manque de neutralité dans leur prise en charge, notamment en ce qui concerne les contacts avec les parents , etc.) </a:t>
          </a:r>
        </a:p>
      </dgm:t>
    </dgm:pt>
    <dgm:pt modelId="{EA888FC3-3A5F-4BFC-928A-EAB0A7C8E0B2}" type="parTrans" cxnId="{157CDD82-6374-45B7-B36A-D8F94C8E06C1}">
      <dgm:prSet/>
      <dgm:spPr/>
      <dgm:t>
        <a:bodyPr/>
        <a:lstStyle/>
        <a:p>
          <a:endParaRPr lang="fr-CA"/>
        </a:p>
      </dgm:t>
    </dgm:pt>
    <dgm:pt modelId="{E66BE21F-89F5-4311-8669-47B70A7BD34B}" type="sibTrans" cxnId="{157CDD82-6374-45B7-B36A-D8F94C8E06C1}">
      <dgm:prSet/>
      <dgm:spPr/>
      <dgm:t>
        <a:bodyPr/>
        <a:lstStyle/>
        <a:p>
          <a:endParaRPr lang="fr-CA"/>
        </a:p>
      </dgm:t>
    </dgm:pt>
    <dgm:pt modelId="{07993448-777E-4D03-8FCE-2B0CEAC7E6BC}">
      <dgm:prSet custT="1"/>
      <dgm:spPr/>
      <dgm:t>
        <a:bodyPr/>
        <a:lstStyle/>
        <a:p>
          <a:pPr>
            <a:buFont typeface="Arial" panose="020B0604020202020204" pitchFamily="34" charset="0"/>
            <a:buChar char="•"/>
          </a:pPr>
          <a:r>
            <a:rPr lang="fr-CA" sz="1800" b="0" dirty="0"/>
            <a:t>Enfant demeure dans le système jusqu’à sa majorité</a:t>
          </a:r>
        </a:p>
      </dgm:t>
    </dgm:pt>
    <dgm:pt modelId="{39D28666-7ACD-4B17-9862-CC9F5E4B0F81}" type="parTrans" cxnId="{183AEDBE-20D3-4204-9768-5969469EC7C3}">
      <dgm:prSet/>
      <dgm:spPr/>
      <dgm:t>
        <a:bodyPr/>
        <a:lstStyle/>
        <a:p>
          <a:endParaRPr lang="fr-CA"/>
        </a:p>
      </dgm:t>
    </dgm:pt>
    <dgm:pt modelId="{0FA36020-7AB0-4BD5-ABC1-A54D65661826}" type="sibTrans" cxnId="{183AEDBE-20D3-4204-9768-5969469EC7C3}">
      <dgm:prSet/>
      <dgm:spPr/>
      <dgm:t>
        <a:bodyPr/>
        <a:lstStyle/>
        <a:p>
          <a:endParaRPr lang="fr-CA"/>
        </a:p>
      </dgm:t>
    </dgm:pt>
    <dgm:pt modelId="{D813F1DC-C384-408E-A95D-99C887E50989}">
      <dgm:prSet custT="1"/>
      <dgm:spPr/>
      <dgm:t>
        <a:bodyPr/>
        <a:lstStyle/>
        <a:p>
          <a:pPr>
            <a:buFont typeface="Arial" panose="020B0604020202020204" pitchFamily="34" charset="0"/>
            <a:buChar char="•"/>
          </a:pPr>
          <a:r>
            <a:rPr lang="fr-CA" sz="1800" dirty="0"/>
            <a:t>Accès très limité</a:t>
          </a:r>
        </a:p>
      </dgm:t>
    </dgm:pt>
    <dgm:pt modelId="{41639AE2-437A-4A9B-955F-E1CC44C0152B}" type="parTrans" cxnId="{EF3F9A98-BBFF-46AD-A7E7-718B34EF9B1F}">
      <dgm:prSet/>
      <dgm:spPr/>
      <dgm:t>
        <a:bodyPr/>
        <a:lstStyle/>
        <a:p>
          <a:endParaRPr lang="fr-CA"/>
        </a:p>
      </dgm:t>
    </dgm:pt>
    <dgm:pt modelId="{668613FA-92EA-41F0-A6D8-CDA5B077BF0B}" type="sibTrans" cxnId="{EF3F9A98-BBFF-46AD-A7E7-718B34EF9B1F}">
      <dgm:prSet/>
      <dgm:spPr/>
      <dgm:t>
        <a:bodyPr/>
        <a:lstStyle/>
        <a:p>
          <a:endParaRPr lang="fr-CA"/>
        </a:p>
      </dgm:t>
    </dgm:pt>
    <dgm:pt modelId="{2761ECFD-D92B-43DA-8182-B738A30EE31E}">
      <dgm:prSet custT="1"/>
      <dgm:spPr/>
      <dgm:t>
        <a:bodyPr/>
        <a:lstStyle/>
        <a:p>
          <a:pPr>
            <a:buFont typeface="Arial" panose="020B0604020202020204" pitchFamily="34" charset="0"/>
            <a:buChar char="•"/>
          </a:pPr>
          <a:r>
            <a:rPr lang="fr-CA" sz="1800" dirty="0"/>
            <a:t>balises</a:t>
          </a:r>
        </a:p>
      </dgm:t>
    </dgm:pt>
    <dgm:pt modelId="{AF66C50C-B8BF-4743-A67A-669EC940E468}" type="parTrans" cxnId="{CCF4A59C-3957-4B1C-9CD0-7BA5B53292EF}">
      <dgm:prSet/>
      <dgm:spPr/>
      <dgm:t>
        <a:bodyPr/>
        <a:lstStyle/>
        <a:p>
          <a:endParaRPr lang="fr-CA"/>
        </a:p>
      </dgm:t>
    </dgm:pt>
    <dgm:pt modelId="{DFF60224-1A7F-4167-BD70-B48719E01CFC}" type="sibTrans" cxnId="{CCF4A59C-3957-4B1C-9CD0-7BA5B53292EF}">
      <dgm:prSet/>
      <dgm:spPr/>
      <dgm:t>
        <a:bodyPr/>
        <a:lstStyle/>
        <a:p>
          <a:endParaRPr lang="fr-CA"/>
        </a:p>
      </dgm:t>
    </dgm:pt>
    <dgm:pt modelId="{D2A278C8-B46C-4ECF-AC55-E1429C9FD597}">
      <dgm:prSet custT="1"/>
      <dgm:spPr/>
      <dgm:t>
        <a:bodyPr/>
        <a:lstStyle/>
        <a:p>
          <a:pPr>
            <a:buFont typeface="Arial" panose="020B0604020202020204" pitchFamily="34" charset="0"/>
            <a:buChar char="•"/>
          </a:pPr>
          <a:r>
            <a:rPr lang="fr-CA" sz="1800" dirty="0"/>
            <a:t>soumise au système de l’offre et de la demande</a:t>
          </a:r>
        </a:p>
      </dgm:t>
    </dgm:pt>
    <dgm:pt modelId="{44418F8E-9063-420A-9132-6A1501F9AE27}" type="parTrans" cxnId="{46219BC2-0641-45F2-88C5-33D9625BFB33}">
      <dgm:prSet/>
      <dgm:spPr/>
      <dgm:t>
        <a:bodyPr/>
        <a:lstStyle/>
        <a:p>
          <a:endParaRPr lang="fr-CA"/>
        </a:p>
      </dgm:t>
    </dgm:pt>
    <dgm:pt modelId="{CD14D792-EA65-4390-A87C-8115F25530AE}" type="sibTrans" cxnId="{46219BC2-0641-45F2-88C5-33D9625BFB33}">
      <dgm:prSet/>
      <dgm:spPr/>
      <dgm:t>
        <a:bodyPr/>
        <a:lstStyle/>
        <a:p>
          <a:endParaRPr lang="fr-CA"/>
        </a:p>
      </dgm:t>
    </dgm:pt>
    <dgm:pt modelId="{51E42EB9-D12A-4E46-893D-4C75B1862E1E}" type="pres">
      <dgm:prSet presAssocID="{B51C54AF-ECC2-49DD-A0EC-84BEA28CC111}" presName="linear" presStyleCnt="0">
        <dgm:presLayoutVars>
          <dgm:dir/>
          <dgm:animLvl val="lvl"/>
          <dgm:resizeHandles val="exact"/>
        </dgm:presLayoutVars>
      </dgm:prSet>
      <dgm:spPr/>
    </dgm:pt>
    <dgm:pt modelId="{6F1D9429-82F3-4ADC-84F3-A3F7C10A001B}" type="pres">
      <dgm:prSet presAssocID="{A6290676-249D-4755-A065-7A1A83032CC7}" presName="parentLin" presStyleCnt="0"/>
      <dgm:spPr/>
    </dgm:pt>
    <dgm:pt modelId="{23D0AAE8-64B1-4A22-B1A1-3088A0E4B695}" type="pres">
      <dgm:prSet presAssocID="{A6290676-249D-4755-A065-7A1A83032CC7}" presName="parentLeftMargin" presStyleLbl="node1" presStyleIdx="0" presStyleCnt="1"/>
      <dgm:spPr/>
    </dgm:pt>
    <dgm:pt modelId="{34D0F69D-B1AB-4A16-BB5E-8834B5888E5B}" type="pres">
      <dgm:prSet presAssocID="{A6290676-249D-4755-A065-7A1A83032CC7}" presName="parentText" presStyleLbl="node1" presStyleIdx="0" presStyleCnt="1" custScaleY="126022">
        <dgm:presLayoutVars>
          <dgm:chMax val="0"/>
          <dgm:bulletEnabled val="1"/>
        </dgm:presLayoutVars>
      </dgm:prSet>
      <dgm:spPr/>
    </dgm:pt>
    <dgm:pt modelId="{6954C55A-4EBB-4E1B-8D7D-31FAF72C4CEA}" type="pres">
      <dgm:prSet presAssocID="{A6290676-249D-4755-A065-7A1A83032CC7}" presName="negativeSpace" presStyleCnt="0"/>
      <dgm:spPr/>
    </dgm:pt>
    <dgm:pt modelId="{897FE616-8144-4C9F-8E89-BEA0E500D248}" type="pres">
      <dgm:prSet presAssocID="{A6290676-249D-4755-A065-7A1A83032CC7}" presName="childText" presStyleLbl="conFgAcc1" presStyleIdx="0" presStyleCnt="1">
        <dgm:presLayoutVars>
          <dgm:bulletEnabled val="1"/>
        </dgm:presLayoutVars>
      </dgm:prSet>
      <dgm:spPr/>
    </dgm:pt>
  </dgm:ptLst>
  <dgm:cxnLst>
    <dgm:cxn modelId="{65CD9F0A-12F9-47A5-A24E-CD3E38EF2D7D}" type="presOf" srcId="{CD7E9B7B-1D6D-42C2-B234-2BD75AD4FAEB}" destId="{897FE616-8144-4C9F-8E89-BEA0E500D248}" srcOrd="0" destOrd="0" presId="urn:microsoft.com/office/officeart/2005/8/layout/list1"/>
    <dgm:cxn modelId="{5A55C912-148C-4F8E-B3B5-39DFA50942E0}" type="presOf" srcId="{2761ECFD-D92B-43DA-8182-B738A30EE31E}" destId="{897FE616-8144-4C9F-8E89-BEA0E500D248}" srcOrd="0" destOrd="8" presId="urn:microsoft.com/office/officeart/2005/8/layout/list1"/>
    <dgm:cxn modelId="{B4129D13-3C32-4684-A0FE-1097ACC652F7}" srcId="{CD7E9B7B-1D6D-42C2-B234-2BD75AD4FAEB}" destId="{3A5E3E21-10AB-4A88-8E20-BFCA2205D66D}" srcOrd="0" destOrd="0" parTransId="{C930503A-1976-495E-BDD5-C6D59B617987}" sibTransId="{4595F8C4-2668-4A5B-A472-3ADF30127385}"/>
    <dgm:cxn modelId="{CB0ECD13-15FF-48F0-A673-1A6973CB4F8B}" srcId="{A6290676-249D-4755-A065-7A1A83032CC7}" destId="{67053501-B7AA-4EA7-9CF4-CF8BD5FE66E3}" srcOrd="2" destOrd="0" parTransId="{0B6374A5-CD14-4DE4-A55C-9EE0CBFD7A0E}" sibTransId="{94323AF9-89E9-4BFB-8FE9-193BEBC302F3}"/>
    <dgm:cxn modelId="{1E2EEB14-E3A8-498A-B414-A60F1086FA03}" type="presOf" srcId="{A6290676-249D-4755-A065-7A1A83032CC7}" destId="{23D0AAE8-64B1-4A22-B1A1-3088A0E4B695}" srcOrd="0" destOrd="0" presId="urn:microsoft.com/office/officeart/2005/8/layout/list1"/>
    <dgm:cxn modelId="{4A8D9418-A76D-43E5-A2A0-1BFB61358DC7}" srcId="{CD7E9B7B-1D6D-42C2-B234-2BD75AD4FAEB}" destId="{099F7E47-97F2-49C9-AF67-39F5E17BAE1F}" srcOrd="1" destOrd="0" parTransId="{C82613D9-9CBA-4900-894A-80CF0EAB39BB}" sibTransId="{4CEB2C1C-E0DA-4263-AE6E-032137E5F80D}"/>
    <dgm:cxn modelId="{98F46A1D-3F95-448D-9819-D9C62BC8D894}" srcId="{820D6EA3-AD98-4808-97E8-24D1619D4D6E}" destId="{7CE57DBD-7EA5-4217-A3E1-1C1ECFC2D392}" srcOrd="0" destOrd="0" parTransId="{6F6ACA37-20D8-4EAC-8581-2CB7DA7FD30A}" sibTransId="{BE50698B-03E5-4FE6-9358-8018C9824340}"/>
    <dgm:cxn modelId="{3726E346-5477-46EC-9ACA-92C83675E546}" type="presOf" srcId="{A6290676-249D-4755-A065-7A1A83032CC7}" destId="{34D0F69D-B1AB-4A16-BB5E-8834B5888E5B}" srcOrd="1" destOrd="0" presId="urn:microsoft.com/office/officeart/2005/8/layout/list1"/>
    <dgm:cxn modelId="{2D8A864A-B338-4123-BF1B-D8AE224D5DA8}" type="presOf" srcId="{099F7E47-97F2-49C9-AF67-39F5E17BAE1F}" destId="{897FE616-8144-4C9F-8E89-BEA0E500D248}" srcOrd="0" destOrd="2" presId="urn:microsoft.com/office/officeart/2005/8/layout/list1"/>
    <dgm:cxn modelId="{2A99476E-EEFE-47AF-84BE-261475983797}" srcId="{CD7E9B7B-1D6D-42C2-B234-2BD75AD4FAEB}" destId="{F0ECAF76-B03C-4DCC-B76E-7295C7B06430}" srcOrd="2" destOrd="0" parTransId="{F2E22048-BF1B-410F-8D25-D3983A0952F3}" sibTransId="{5EC117F2-1CDD-4BF5-BEA2-64F02504E427}"/>
    <dgm:cxn modelId="{9BB35750-06E5-4CDF-89F4-0A841ED87B49}" srcId="{67053501-B7AA-4EA7-9CF4-CF8BD5FE66E3}" destId="{3548AC2F-C988-4C25-ADD1-A2132D1C5B2D}" srcOrd="0" destOrd="0" parTransId="{17682BA2-394B-43E5-9E11-2C111DBF6688}" sibTransId="{0EE761AA-8347-45DF-8933-50A0E78A88A3}"/>
    <dgm:cxn modelId="{D3A56377-AEF3-47F0-AD24-06FB313D6D44}" srcId="{A6290676-249D-4755-A065-7A1A83032CC7}" destId="{CD7E9B7B-1D6D-42C2-B234-2BD75AD4FAEB}" srcOrd="0" destOrd="0" parTransId="{5F376B35-7A5C-4481-B6CC-5286FB2266C2}" sibTransId="{2E041AD5-2FDB-47B2-B99B-555B3DD63DC7}"/>
    <dgm:cxn modelId="{BDB94179-B357-4DE2-AA91-B986B58D1B66}" type="presOf" srcId="{D2A278C8-B46C-4ECF-AC55-E1429C9FD597}" destId="{897FE616-8144-4C9F-8E89-BEA0E500D248}" srcOrd="0" destOrd="9" presId="urn:microsoft.com/office/officeart/2005/8/layout/list1"/>
    <dgm:cxn modelId="{8D85DA82-6C59-4B55-BD12-EB4CDBEB1B25}" type="presOf" srcId="{3548AC2F-C988-4C25-ADD1-A2132D1C5B2D}" destId="{897FE616-8144-4C9F-8E89-BEA0E500D248}" srcOrd="0" destOrd="12" presId="urn:microsoft.com/office/officeart/2005/8/layout/list1"/>
    <dgm:cxn modelId="{157CDD82-6374-45B7-B36A-D8F94C8E06C1}" srcId="{820D6EA3-AD98-4808-97E8-24D1619D4D6E}" destId="{DB98ABFA-922A-4AD4-B7B4-FC896988D4BB}" srcOrd="3" destOrd="0" parTransId="{EA888FC3-3A5F-4BFC-928A-EAB0A7C8E0B2}" sibTransId="{E66BE21F-89F5-4311-8669-47B70A7BD34B}"/>
    <dgm:cxn modelId="{07086898-030A-4E7F-BC45-5EC09EE4F0BC}" type="presOf" srcId="{DB98ABFA-922A-4AD4-B7B4-FC896988D4BB}" destId="{897FE616-8144-4C9F-8E89-BEA0E500D248}" srcOrd="0" destOrd="10" presId="urn:microsoft.com/office/officeart/2005/8/layout/list1"/>
    <dgm:cxn modelId="{EF3F9A98-BBFF-46AD-A7E7-718B34EF9B1F}" srcId="{820D6EA3-AD98-4808-97E8-24D1619D4D6E}" destId="{D813F1DC-C384-408E-A95D-99C887E50989}" srcOrd="2" destOrd="0" parTransId="{41639AE2-437A-4A9B-955F-E1CC44C0152B}" sibTransId="{668613FA-92EA-41F0-A6D8-CDA5B077BF0B}"/>
    <dgm:cxn modelId="{CCF4A59C-3957-4B1C-9CD0-7BA5B53292EF}" srcId="{D813F1DC-C384-408E-A95D-99C887E50989}" destId="{2761ECFD-D92B-43DA-8182-B738A30EE31E}" srcOrd="0" destOrd="0" parTransId="{AF66C50C-B8BF-4743-A67A-669EC940E468}" sibTransId="{DFF60224-1A7F-4167-BD70-B48719E01CFC}"/>
    <dgm:cxn modelId="{4BF618A4-6F3E-444B-BD49-AFB3FBE24AA1}" type="presOf" srcId="{7CE57DBD-7EA5-4217-A3E1-1C1ECFC2D392}" destId="{897FE616-8144-4C9F-8E89-BEA0E500D248}" srcOrd="0" destOrd="5" presId="urn:microsoft.com/office/officeart/2005/8/layout/list1"/>
    <dgm:cxn modelId="{7CC9D5A4-EABE-405E-962F-0C38390FBC66}" srcId="{B51C54AF-ECC2-49DD-A0EC-84BEA28CC111}" destId="{A6290676-249D-4755-A065-7A1A83032CC7}" srcOrd="0" destOrd="0" parTransId="{AF800393-98EF-4FE7-85ED-928C02F632D0}" sibTransId="{DA1106E4-2A31-463C-B421-6B18B4F44222}"/>
    <dgm:cxn modelId="{43BDF2B2-0632-4A1C-8F58-2B6C7F5BEEA3}" type="presOf" srcId="{820D6EA3-AD98-4808-97E8-24D1619D4D6E}" destId="{897FE616-8144-4C9F-8E89-BEA0E500D248}" srcOrd="0" destOrd="4" presId="urn:microsoft.com/office/officeart/2005/8/layout/list1"/>
    <dgm:cxn modelId="{B94783B7-0F0E-4865-A91F-0A7AC648043B}" srcId="{A6290676-249D-4755-A065-7A1A83032CC7}" destId="{820D6EA3-AD98-4808-97E8-24D1619D4D6E}" srcOrd="1" destOrd="0" parTransId="{3EF6D920-29BB-441A-861A-D640711348C7}" sibTransId="{56A25958-F229-4B96-B20D-5719E77CDB5B}"/>
    <dgm:cxn modelId="{CF91DCBB-A573-46D5-85FF-279FD99EA5A8}" type="presOf" srcId="{F0ECAF76-B03C-4DCC-B76E-7295C7B06430}" destId="{897FE616-8144-4C9F-8E89-BEA0E500D248}" srcOrd="0" destOrd="3" presId="urn:microsoft.com/office/officeart/2005/8/layout/list1"/>
    <dgm:cxn modelId="{183AEDBE-20D3-4204-9768-5969469EC7C3}" srcId="{67053501-B7AA-4EA7-9CF4-CF8BD5FE66E3}" destId="{07993448-777E-4D03-8FCE-2B0CEAC7E6BC}" srcOrd="1" destOrd="0" parTransId="{39D28666-7ACD-4B17-9862-CC9F5E4B0F81}" sibTransId="{0FA36020-7AB0-4BD5-ABC1-A54D65661826}"/>
    <dgm:cxn modelId="{46219BC2-0641-45F2-88C5-33D9625BFB33}" srcId="{D813F1DC-C384-408E-A95D-99C887E50989}" destId="{D2A278C8-B46C-4ECF-AC55-E1429C9FD597}" srcOrd="1" destOrd="0" parTransId="{44418F8E-9063-420A-9132-6A1501F9AE27}" sibTransId="{CD14D792-EA65-4390-A87C-8115F25530AE}"/>
    <dgm:cxn modelId="{92572CD1-B06C-4A71-9687-0183A11F9FC5}" type="presOf" srcId="{B51C54AF-ECC2-49DD-A0EC-84BEA28CC111}" destId="{51E42EB9-D12A-4E46-893D-4C75B1862E1E}" srcOrd="0" destOrd="0" presId="urn:microsoft.com/office/officeart/2005/8/layout/list1"/>
    <dgm:cxn modelId="{EBBB5CD3-207F-4800-9213-EDB7D5A0208F}" type="presOf" srcId="{67053501-B7AA-4EA7-9CF4-CF8BD5FE66E3}" destId="{897FE616-8144-4C9F-8E89-BEA0E500D248}" srcOrd="0" destOrd="11" presId="urn:microsoft.com/office/officeart/2005/8/layout/list1"/>
    <dgm:cxn modelId="{333B20D5-F628-4709-86F9-F5CA79F31788}" type="presOf" srcId="{07993448-777E-4D03-8FCE-2B0CEAC7E6BC}" destId="{897FE616-8144-4C9F-8E89-BEA0E500D248}" srcOrd="0" destOrd="13" presId="urn:microsoft.com/office/officeart/2005/8/layout/list1"/>
    <dgm:cxn modelId="{DD6AB1F5-BA5D-4151-A92A-441A7D7584DA}" type="presOf" srcId="{3A5E3E21-10AB-4A88-8E20-BFCA2205D66D}" destId="{897FE616-8144-4C9F-8E89-BEA0E500D248}" srcOrd="0" destOrd="1" presId="urn:microsoft.com/office/officeart/2005/8/layout/list1"/>
    <dgm:cxn modelId="{ABCC40FB-215C-4F46-9C7F-D96919E6CA6C}" type="presOf" srcId="{D813F1DC-C384-408E-A95D-99C887E50989}" destId="{897FE616-8144-4C9F-8E89-BEA0E500D248}" srcOrd="0" destOrd="7" presId="urn:microsoft.com/office/officeart/2005/8/layout/list1"/>
    <dgm:cxn modelId="{79019FFC-19EE-448C-8F6E-9C927A228F71}" type="presOf" srcId="{ED00BECD-BEFF-4785-ACA5-038F6E313A77}" destId="{897FE616-8144-4C9F-8E89-BEA0E500D248}" srcOrd="0" destOrd="6" presId="urn:microsoft.com/office/officeart/2005/8/layout/list1"/>
    <dgm:cxn modelId="{0964C8FC-92F4-4D6B-9D1B-B8507FEAC46D}" srcId="{820D6EA3-AD98-4808-97E8-24D1619D4D6E}" destId="{ED00BECD-BEFF-4785-ACA5-038F6E313A77}" srcOrd="1" destOrd="0" parTransId="{35D0F786-9ADB-48D2-911A-AB36C58BC975}" sibTransId="{FD8D075A-1DB9-4BBF-AA42-617508A0C4C4}"/>
    <dgm:cxn modelId="{E1DFD744-DBE5-4546-805A-D4E0C78D53EF}" type="presParOf" srcId="{51E42EB9-D12A-4E46-893D-4C75B1862E1E}" destId="{6F1D9429-82F3-4ADC-84F3-A3F7C10A001B}" srcOrd="0" destOrd="0" presId="urn:microsoft.com/office/officeart/2005/8/layout/list1"/>
    <dgm:cxn modelId="{3600D752-4BE8-4B8D-8D02-824EA6976AA5}" type="presParOf" srcId="{6F1D9429-82F3-4ADC-84F3-A3F7C10A001B}" destId="{23D0AAE8-64B1-4A22-B1A1-3088A0E4B695}" srcOrd="0" destOrd="0" presId="urn:microsoft.com/office/officeart/2005/8/layout/list1"/>
    <dgm:cxn modelId="{4A6EE74D-8F9F-4ED4-AB11-A2EA88F69D15}" type="presParOf" srcId="{6F1D9429-82F3-4ADC-84F3-A3F7C10A001B}" destId="{34D0F69D-B1AB-4A16-BB5E-8834B5888E5B}" srcOrd="1" destOrd="0" presId="urn:microsoft.com/office/officeart/2005/8/layout/list1"/>
    <dgm:cxn modelId="{29B7223C-4E7D-4B8D-8352-862741D0C7EE}" type="presParOf" srcId="{51E42EB9-D12A-4E46-893D-4C75B1862E1E}" destId="{6954C55A-4EBB-4E1B-8D7D-31FAF72C4CEA}" srcOrd="1" destOrd="0" presId="urn:microsoft.com/office/officeart/2005/8/layout/list1"/>
    <dgm:cxn modelId="{16BC9F97-E858-40C8-9CDB-B8A9F7552833}" type="presParOf" srcId="{51E42EB9-D12A-4E46-893D-4C75B1862E1E}" destId="{897FE616-8144-4C9F-8E89-BEA0E500D248}" srcOrd="2"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51C54AF-ECC2-49DD-A0EC-84BEA28CC111}"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0BBBC515-CF8D-4A7E-9B9D-4AF6625553A1}">
      <dgm:prSet custT="1"/>
      <dgm:spPr/>
      <dgm:t>
        <a:bodyPr/>
        <a:lstStyle/>
        <a:p>
          <a:r>
            <a:rPr lang="fr-CA" sz="4000" b="1" dirty="0"/>
            <a:t>Multiplicité </a:t>
          </a:r>
          <a:r>
            <a:rPr lang="fr-CA" sz="4000" b="0" dirty="0"/>
            <a:t>des facteurs: interaction </a:t>
          </a:r>
          <a:r>
            <a:rPr lang="fr-CA" sz="4000" b="1" dirty="0"/>
            <a:t>dynamique </a:t>
          </a:r>
          <a:endParaRPr lang="en-US" sz="4000" dirty="0"/>
        </a:p>
      </dgm:t>
    </dgm:pt>
    <dgm:pt modelId="{999FC495-E1AA-4352-86D7-F1AA17FAF71C}" type="parTrans" cxnId="{198AE121-0A4B-4F40-89A9-194E852CB8C2}">
      <dgm:prSet/>
      <dgm:spPr/>
      <dgm:t>
        <a:bodyPr/>
        <a:lstStyle/>
        <a:p>
          <a:endParaRPr lang="en-US"/>
        </a:p>
      </dgm:t>
    </dgm:pt>
    <dgm:pt modelId="{D8FC917D-BA56-4988-90D5-6D19DDF15D2B}" type="sibTrans" cxnId="{198AE121-0A4B-4F40-89A9-194E852CB8C2}">
      <dgm:prSet/>
      <dgm:spPr/>
      <dgm:t>
        <a:bodyPr/>
        <a:lstStyle/>
        <a:p>
          <a:endParaRPr lang="en-US"/>
        </a:p>
      </dgm:t>
    </dgm:pt>
    <dgm:pt modelId="{0B433085-7528-4557-BFD5-5859A287E3A8}">
      <dgm:prSet custT="1"/>
      <dgm:spPr/>
      <dgm:t>
        <a:bodyPr/>
        <a:lstStyle/>
        <a:p>
          <a:r>
            <a:rPr lang="fr-CA" sz="4400" dirty="0"/>
            <a:t>Ce</a:t>
          </a:r>
          <a:r>
            <a:rPr lang="fr-CA" sz="4400" b="0" dirty="0"/>
            <a:t> processus </a:t>
          </a:r>
          <a:r>
            <a:rPr lang="fr-CA" sz="4400" dirty="0"/>
            <a:t>est </a:t>
          </a:r>
          <a:r>
            <a:rPr lang="fr-CA" sz="4400" b="1" dirty="0"/>
            <a:t>complexe</a:t>
          </a:r>
          <a:endParaRPr lang="en-US" sz="4400" dirty="0"/>
        </a:p>
      </dgm:t>
    </dgm:pt>
    <dgm:pt modelId="{49E47312-9D38-499B-9A42-AEEFCC0DFC81}" type="sibTrans" cxnId="{A026F545-18A1-4CE3-9FD4-A52AE54E7C01}">
      <dgm:prSet/>
      <dgm:spPr/>
      <dgm:t>
        <a:bodyPr/>
        <a:lstStyle/>
        <a:p>
          <a:endParaRPr lang="fr-CA"/>
        </a:p>
      </dgm:t>
    </dgm:pt>
    <dgm:pt modelId="{C7667C3B-E6C3-42D6-A6BF-2A81FC61218A}" type="parTrans" cxnId="{A026F545-18A1-4CE3-9FD4-A52AE54E7C01}">
      <dgm:prSet/>
      <dgm:spPr/>
      <dgm:t>
        <a:bodyPr/>
        <a:lstStyle/>
        <a:p>
          <a:endParaRPr lang="fr-CA"/>
        </a:p>
      </dgm:t>
    </dgm:pt>
    <dgm:pt modelId="{CAF1DCFB-2E09-4174-AE9F-D1F0160036B0}">
      <dgm:prSet custT="1"/>
      <dgm:spPr/>
      <dgm:t>
        <a:bodyPr/>
        <a:lstStyle/>
        <a:p>
          <a:r>
            <a:rPr lang="fr-CA" sz="4000" b="1" dirty="0"/>
            <a:t>Coexistence d'éléments sous-jacents </a:t>
          </a:r>
          <a:r>
            <a:rPr lang="fr-CA" sz="4000" b="0" dirty="0"/>
            <a:t>structurant la pratique qui peuvent connaître des </a:t>
          </a:r>
          <a:r>
            <a:rPr lang="fr-CA" sz="4000" b="1" dirty="0"/>
            <a:t>tensions </a:t>
          </a:r>
        </a:p>
      </dgm:t>
    </dgm:pt>
    <dgm:pt modelId="{94A0693F-DDBC-49D3-A0DB-75938945616D}" type="parTrans" cxnId="{9691B65E-FC11-4095-BF01-0FB9E81D6FE4}">
      <dgm:prSet/>
      <dgm:spPr/>
      <dgm:t>
        <a:bodyPr/>
        <a:lstStyle/>
        <a:p>
          <a:endParaRPr lang="fr-CA"/>
        </a:p>
      </dgm:t>
    </dgm:pt>
    <dgm:pt modelId="{B4E11804-4BCA-46DF-B24E-8EB58A9C68BC}" type="sibTrans" cxnId="{9691B65E-FC11-4095-BF01-0FB9E81D6FE4}">
      <dgm:prSet/>
      <dgm:spPr/>
      <dgm:t>
        <a:bodyPr/>
        <a:lstStyle/>
        <a:p>
          <a:endParaRPr lang="fr-CA"/>
        </a:p>
      </dgm:t>
    </dgm:pt>
    <dgm:pt modelId="{E427B285-EBBA-482D-8E63-DE970DF08626}" type="pres">
      <dgm:prSet presAssocID="{B51C54AF-ECC2-49DD-A0EC-84BEA28CC111}" presName="linear" presStyleCnt="0">
        <dgm:presLayoutVars>
          <dgm:dir/>
          <dgm:animLvl val="lvl"/>
          <dgm:resizeHandles val="exact"/>
        </dgm:presLayoutVars>
      </dgm:prSet>
      <dgm:spPr/>
    </dgm:pt>
    <dgm:pt modelId="{8A203956-7302-4D28-82E8-D58642423F36}" type="pres">
      <dgm:prSet presAssocID="{0B433085-7528-4557-BFD5-5859A287E3A8}" presName="parentLin" presStyleCnt="0"/>
      <dgm:spPr/>
    </dgm:pt>
    <dgm:pt modelId="{D0264584-1278-4DFA-8303-ECBF6F5A727F}" type="pres">
      <dgm:prSet presAssocID="{0B433085-7528-4557-BFD5-5859A287E3A8}" presName="parentLeftMargin" presStyleLbl="node1" presStyleIdx="0" presStyleCnt="1"/>
      <dgm:spPr/>
    </dgm:pt>
    <dgm:pt modelId="{B1802018-81DB-46CC-9DFA-A9FA0DD84200}" type="pres">
      <dgm:prSet presAssocID="{0B433085-7528-4557-BFD5-5859A287E3A8}" presName="parentText" presStyleLbl="node1" presStyleIdx="0" presStyleCnt="1" custScaleX="320848" custScaleY="65871">
        <dgm:presLayoutVars>
          <dgm:chMax val="0"/>
          <dgm:bulletEnabled val="1"/>
        </dgm:presLayoutVars>
      </dgm:prSet>
      <dgm:spPr/>
    </dgm:pt>
    <dgm:pt modelId="{6A6D0B2B-8139-4A9A-A70F-F421A93D55DF}" type="pres">
      <dgm:prSet presAssocID="{0B433085-7528-4557-BFD5-5859A287E3A8}" presName="negativeSpace" presStyleCnt="0"/>
      <dgm:spPr/>
    </dgm:pt>
    <dgm:pt modelId="{7616F35F-0400-4B98-AF0B-01B1F4CD3E10}" type="pres">
      <dgm:prSet presAssocID="{0B433085-7528-4557-BFD5-5859A287E3A8}" presName="childText" presStyleLbl="conFgAcc1" presStyleIdx="0" presStyleCnt="1">
        <dgm:presLayoutVars>
          <dgm:bulletEnabled val="1"/>
        </dgm:presLayoutVars>
      </dgm:prSet>
      <dgm:spPr/>
    </dgm:pt>
  </dgm:ptLst>
  <dgm:cxnLst>
    <dgm:cxn modelId="{198AE121-0A4B-4F40-89A9-194E852CB8C2}" srcId="{0B433085-7528-4557-BFD5-5859A287E3A8}" destId="{0BBBC515-CF8D-4A7E-9B9D-4AF6625553A1}" srcOrd="0" destOrd="0" parTransId="{999FC495-E1AA-4352-86D7-F1AA17FAF71C}" sibTransId="{D8FC917D-BA56-4988-90D5-6D19DDF15D2B}"/>
    <dgm:cxn modelId="{F697F13E-53F1-45DE-BA29-7241C7DECAD7}" type="presOf" srcId="{0B433085-7528-4557-BFD5-5859A287E3A8}" destId="{D0264584-1278-4DFA-8303-ECBF6F5A727F}" srcOrd="0" destOrd="0" presId="urn:microsoft.com/office/officeart/2005/8/layout/list1"/>
    <dgm:cxn modelId="{9691B65E-FC11-4095-BF01-0FB9E81D6FE4}" srcId="{0B433085-7528-4557-BFD5-5859A287E3A8}" destId="{CAF1DCFB-2E09-4174-AE9F-D1F0160036B0}" srcOrd="1" destOrd="0" parTransId="{94A0693F-DDBC-49D3-A0DB-75938945616D}" sibTransId="{B4E11804-4BCA-46DF-B24E-8EB58A9C68BC}"/>
    <dgm:cxn modelId="{A026F545-18A1-4CE3-9FD4-A52AE54E7C01}" srcId="{B51C54AF-ECC2-49DD-A0EC-84BEA28CC111}" destId="{0B433085-7528-4557-BFD5-5859A287E3A8}" srcOrd="0" destOrd="0" parTransId="{C7667C3B-E6C3-42D6-A6BF-2A81FC61218A}" sibTransId="{49E47312-9D38-499B-9A42-AEEFCC0DFC81}"/>
    <dgm:cxn modelId="{16975A71-C6B0-47F3-B1A2-54164B469B95}" type="presOf" srcId="{0BBBC515-CF8D-4A7E-9B9D-4AF6625553A1}" destId="{7616F35F-0400-4B98-AF0B-01B1F4CD3E10}" srcOrd="0" destOrd="0" presId="urn:microsoft.com/office/officeart/2005/8/layout/list1"/>
    <dgm:cxn modelId="{A9B5028F-9D12-4882-9B3F-BBD3DE1D4CD2}" type="presOf" srcId="{CAF1DCFB-2E09-4174-AE9F-D1F0160036B0}" destId="{7616F35F-0400-4B98-AF0B-01B1F4CD3E10}" srcOrd="0" destOrd="1" presId="urn:microsoft.com/office/officeart/2005/8/layout/list1"/>
    <dgm:cxn modelId="{B2F3B6C0-3FB4-436B-8413-356067F6AA2B}" type="presOf" srcId="{0B433085-7528-4557-BFD5-5859A287E3A8}" destId="{B1802018-81DB-46CC-9DFA-A9FA0DD84200}" srcOrd="1" destOrd="0" presId="urn:microsoft.com/office/officeart/2005/8/layout/list1"/>
    <dgm:cxn modelId="{CE0DD9F6-5A5E-4A4F-89CE-A72BE643C167}" type="presOf" srcId="{B51C54AF-ECC2-49DD-A0EC-84BEA28CC111}" destId="{E427B285-EBBA-482D-8E63-DE970DF08626}" srcOrd="0" destOrd="0" presId="urn:microsoft.com/office/officeart/2005/8/layout/list1"/>
    <dgm:cxn modelId="{83B40B01-EC8A-499E-AACF-898692FC7FDA}" type="presParOf" srcId="{E427B285-EBBA-482D-8E63-DE970DF08626}" destId="{8A203956-7302-4D28-82E8-D58642423F36}" srcOrd="0" destOrd="0" presId="urn:microsoft.com/office/officeart/2005/8/layout/list1"/>
    <dgm:cxn modelId="{1BA679A0-6C36-4FB3-9ED6-5F93858D6CB6}" type="presParOf" srcId="{8A203956-7302-4D28-82E8-D58642423F36}" destId="{D0264584-1278-4DFA-8303-ECBF6F5A727F}" srcOrd="0" destOrd="0" presId="urn:microsoft.com/office/officeart/2005/8/layout/list1"/>
    <dgm:cxn modelId="{F2920EC1-E057-44F2-9AC4-314761516701}" type="presParOf" srcId="{8A203956-7302-4D28-82E8-D58642423F36}" destId="{B1802018-81DB-46CC-9DFA-A9FA0DD84200}" srcOrd="1" destOrd="0" presId="urn:microsoft.com/office/officeart/2005/8/layout/list1"/>
    <dgm:cxn modelId="{CB531E92-48BA-4CC4-A799-0807C4CAEA40}" type="presParOf" srcId="{E427B285-EBBA-482D-8E63-DE970DF08626}" destId="{6A6D0B2B-8139-4A9A-A70F-F421A93D55DF}" srcOrd="1" destOrd="0" presId="urn:microsoft.com/office/officeart/2005/8/layout/list1"/>
    <dgm:cxn modelId="{11953A52-4E5F-4982-8A96-675B2E96779C}" type="presParOf" srcId="{E427B285-EBBA-482D-8E63-DE970DF08626}" destId="{7616F35F-0400-4B98-AF0B-01B1F4CD3E10}" srcOrd="2"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C0AC8FC-8DDE-4886-B25C-F92487F31274}" type="doc">
      <dgm:prSet loTypeId="urn:microsoft.com/office/officeart/2005/8/layout/hList7" loCatId="picture" qsTypeId="urn:microsoft.com/office/officeart/2005/8/quickstyle/simple1" qsCatId="simple" csTypeId="urn:microsoft.com/office/officeart/2005/8/colors/colorful2" csCatId="colorful" phldr="1"/>
      <dgm:spPr/>
      <dgm:t>
        <a:bodyPr/>
        <a:lstStyle/>
        <a:p>
          <a:endParaRPr lang="fr-CA"/>
        </a:p>
      </dgm:t>
    </dgm:pt>
    <dgm:pt modelId="{7AD21939-FA2E-4516-BC2F-78369FF69F82}">
      <dgm:prSet phldrT="[Texte]"/>
      <dgm:spPr/>
      <dgm:t>
        <a:bodyPr/>
        <a:lstStyle/>
        <a:p>
          <a:r>
            <a:rPr lang="fr-CA" dirty="0"/>
            <a:t>Logique Managériale </a:t>
          </a:r>
        </a:p>
      </dgm:t>
    </dgm:pt>
    <dgm:pt modelId="{7F71FC3D-230E-42E8-BBE1-789122C1CBEB}" type="parTrans" cxnId="{62496940-D56A-459A-9DE2-6FFCEE60A7F4}">
      <dgm:prSet/>
      <dgm:spPr/>
      <dgm:t>
        <a:bodyPr/>
        <a:lstStyle/>
        <a:p>
          <a:endParaRPr lang="fr-CA"/>
        </a:p>
      </dgm:t>
    </dgm:pt>
    <dgm:pt modelId="{47B148BE-3793-46EF-B1D8-B98201B50FD4}" type="sibTrans" cxnId="{62496940-D56A-459A-9DE2-6FFCEE60A7F4}">
      <dgm:prSet/>
      <dgm:spPr/>
      <dgm:t>
        <a:bodyPr/>
        <a:lstStyle/>
        <a:p>
          <a:endParaRPr lang="fr-CA"/>
        </a:p>
      </dgm:t>
    </dgm:pt>
    <dgm:pt modelId="{4A0E2029-6323-4D6D-8435-9A55C3D7AFDE}">
      <dgm:prSet/>
      <dgm:spPr/>
      <dgm:t>
        <a:bodyPr/>
        <a:lstStyle/>
        <a:p>
          <a:r>
            <a:rPr lang="fr-CA" dirty="0"/>
            <a:t>Logique Clinique </a:t>
          </a:r>
        </a:p>
      </dgm:t>
    </dgm:pt>
    <dgm:pt modelId="{704377C8-5AF5-45CD-BBE0-300F71FA5EDA}" type="parTrans" cxnId="{E96862F3-2A7A-4781-9798-6A15F3731A4D}">
      <dgm:prSet/>
      <dgm:spPr/>
      <dgm:t>
        <a:bodyPr/>
        <a:lstStyle/>
        <a:p>
          <a:endParaRPr lang="fr-CA"/>
        </a:p>
      </dgm:t>
    </dgm:pt>
    <dgm:pt modelId="{2360ED14-A686-4A85-856C-0CB0690931DE}" type="sibTrans" cxnId="{E96862F3-2A7A-4781-9798-6A15F3731A4D}">
      <dgm:prSet/>
      <dgm:spPr/>
      <dgm:t>
        <a:bodyPr/>
        <a:lstStyle/>
        <a:p>
          <a:endParaRPr lang="fr-CA"/>
        </a:p>
      </dgm:t>
    </dgm:pt>
    <dgm:pt modelId="{F44A8C05-0565-457A-8352-C6131B710B9C}">
      <dgm:prSet/>
      <dgm:spPr/>
      <dgm:t>
        <a:bodyPr/>
        <a:lstStyle/>
        <a:p>
          <a:r>
            <a:rPr lang="fr-CA" dirty="0"/>
            <a:t>Logique Juridique </a:t>
          </a:r>
        </a:p>
      </dgm:t>
    </dgm:pt>
    <dgm:pt modelId="{D0DA5436-474B-4CE1-B484-1005D55AB475}" type="parTrans" cxnId="{1A31706C-B79B-4939-A1D9-606D1A65AF28}">
      <dgm:prSet/>
      <dgm:spPr/>
      <dgm:t>
        <a:bodyPr/>
        <a:lstStyle/>
        <a:p>
          <a:endParaRPr lang="fr-CA"/>
        </a:p>
      </dgm:t>
    </dgm:pt>
    <dgm:pt modelId="{51FABE93-A486-4229-8F67-96EAF0E7EC2A}" type="sibTrans" cxnId="{1A31706C-B79B-4939-A1D9-606D1A65AF28}">
      <dgm:prSet/>
      <dgm:spPr/>
      <dgm:t>
        <a:bodyPr/>
        <a:lstStyle/>
        <a:p>
          <a:endParaRPr lang="fr-CA"/>
        </a:p>
      </dgm:t>
    </dgm:pt>
    <dgm:pt modelId="{E3C04BEF-D80D-4D40-BB8F-C4CC977236E5}" type="pres">
      <dgm:prSet presAssocID="{6C0AC8FC-8DDE-4886-B25C-F92487F31274}" presName="Name0" presStyleCnt="0">
        <dgm:presLayoutVars>
          <dgm:dir/>
          <dgm:resizeHandles val="exact"/>
        </dgm:presLayoutVars>
      </dgm:prSet>
      <dgm:spPr/>
    </dgm:pt>
    <dgm:pt modelId="{7A6BFD76-6788-4BD3-8E4C-529FEFC1ADBD}" type="pres">
      <dgm:prSet presAssocID="{6C0AC8FC-8DDE-4886-B25C-F92487F31274}" presName="fgShape" presStyleLbl="fgShp" presStyleIdx="0" presStyleCnt="1" custScaleX="108696" custScaleY="247382" custLinFactNeighborX="31" custLinFactNeighborY="32175"/>
      <dgm:spPr/>
    </dgm:pt>
    <dgm:pt modelId="{188845A5-56F0-4694-802A-481935469780}" type="pres">
      <dgm:prSet presAssocID="{6C0AC8FC-8DDE-4886-B25C-F92487F31274}" presName="linComp" presStyleCnt="0"/>
      <dgm:spPr/>
    </dgm:pt>
    <dgm:pt modelId="{2B69914F-0056-4F4C-A0C7-74066D69A5C7}" type="pres">
      <dgm:prSet presAssocID="{7AD21939-FA2E-4516-BC2F-78369FF69F82}" presName="compNode" presStyleCnt="0"/>
      <dgm:spPr/>
    </dgm:pt>
    <dgm:pt modelId="{0078F7F0-C500-4366-96D9-60BC66B52E33}" type="pres">
      <dgm:prSet presAssocID="{7AD21939-FA2E-4516-BC2F-78369FF69F82}" presName="bkgdShape" presStyleLbl="node1" presStyleIdx="0" presStyleCnt="3"/>
      <dgm:spPr/>
    </dgm:pt>
    <dgm:pt modelId="{DC181130-1C0A-4D74-B154-D37D0FDAD667}" type="pres">
      <dgm:prSet presAssocID="{7AD21939-FA2E-4516-BC2F-78369FF69F82}" presName="nodeTx" presStyleLbl="node1" presStyleIdx="0" presStyleCnt="3">
        <dgm:presLayoutVars>
          <dgm:bulletEnabled val="1"/>
        </dgm:presLayoutVars>
      </dgm:prSet>
      <dgm:spPr/>
    </dgm:pt>
    <dgm:pt modelId="{1AD82931-3F9F-4519-9CD2-634C20528E9C}" type="pres">
      <dgm:prSet presAssocID="{7AD21939-FA2E-4516-BC2F-78369FF69F82}" presName="invisiNode" presStyleLbl="node1" presStyleIdx="0" presStyleCnt="3"/>
      <dgm:spPr/>
    </dgm:pt>
    <dgm:pt modelId="{C4841390-CB2D-45FD-9CEF-1751DDCC22A5}" type="pres">
      <dgm:prSet presAssocID="{7AD21939-FA2E-4516-BC2F-78369FF69F82}" presName="imagNode" presStyleLbl="fgImgPlac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Upward trend"/>
        </a:ext>
      </dgm:extLst>
    </dgm:pt>
    <dgm:pt modelId="{B0607C55-23F7-42D6-83A7-42E784BF84C7}" type="pres">
      <dgm:prSet presAssocID="{47B148BE-3793-46EF-B1D8-B98201B50FD4}" presName="sibTrans" presStyleLbl="sibTrans2D1" presStyleIdx="0" presStyleCnt="0"/>
      <dgm:spPr/>
    </dgm:pt>
    <dgm:pt modelId="{A75EC5C1-0E96-46C3-B81F-45EB7AB3CAAB}" type="pres">
      <dgm:prSet presAssocID="{4A0E2029-6323-4D6D-8435-9A55C3D7AFDE}" presName="compNode" presStyleCnt="0"/>
      <dgm:spPr/>
    </dgm:pt>
    <dgm:pt modelId="{F64CED97-7D27-42B5-86A7-0D4FC272AB34}" type="pres">
      <dgm:prSet presAssocID="{4A0E2029-6323-4D6D-8435-9A55C3D7AFDE}" presName="bkgdShape" presStyleLbl="node1" presStyleIdx="1" presStyleCnt="3"/>
      <dgm:spPr/>
    </dgm:pt>
    <dgm:pt modelId="{A34BF58D-19EE-4865-B4D2-AFE507CBB01E}" type="pres">
      <dgm:prSet presAssocID="{4A0E2029-6323-4D6D-8435-9A55C3D7AFDE}" presName="nodeTx" presStyleLbl="node1" presStyleIdx="1" presStyleCnt="3">
        <dgm:presLayoutVars>
          <dgm:bulletEnabled val="1"/>
        </dgm:presLayoutVars>
      </dgm:prSet>
      <dgm:spPr/>
    </dgm:pt>
    <dgm:pt modelId="{590F2EBF-268C-4213-BCC9-5D7003AB1F40}" type="pres">
      <dgm:prSet presAssocID="{4A0E2029-6323-4D6D-8435-9A55C3D7AFDE}" presName="invisiNode" presStyleLbl="node1" presStyleIdx="1" presStyleCnt="3"/>
      <dgm:spPr/>
    </dgm:pt>
    <dgm:pt modelId="{DEE53A26-C885-401B-9829-F1AF68D154AF}" type="pres">
      <dgm:prSet presAssocID="{4A0E2029-6323-4D6D-8435-9A55C3D7AFDE}" presName="imagNode" presStyleLbl="fgImgPlac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heers"/>
        </a:ext>
      </dgm:extLst>
    </dgm:pt>
    <dgm:pt modelId="{9A6D25DE-FB29-4DD1-9F5A-CCA47CC51391}" type="pres">
      <dgm:prSet presAssocID="{2360ED14-A686-4A85-856C-0CB0690931DE}" presName="sibTrans" presStyleLbl="sibTrans2D1" presStyleIdx="0" presStyleCnt="0"/>
      <dgm:spPr/>
    </dgm:pt>
    <dgm:pt modelId="{3072FB1E-71D0-408A-AC9F-D17EFD844A9A}" type="pres">
      <dgm:prSet presAssocID="{F44A8C05-0565-457A-8352-C6131B710B9C}" presName="compNode" presStyleCnt="0"/>
      <dgm:spPr/>
    </dgm:pt>
    <dgm:pt modelId="{D8871548-2AD1-4FB3-AE13-B470B7682D10}" type="pres">
      <dgm:prSet presAssocID="{F44A8C05-0565-457A-8352-C6131B710B9C}" presName="bkgdShape" presStyleLbl="node1" presStyleIdx="2" presStyleCnt="3"/>
      <dgm:spPr/>
    </dgm:pt>
    <dgm:pt modelId="{C68E23D1-B400-4B32-BAC0-7C97009C1664}" type="pres">
      <dgm:prSet presAssocID="{F44A8C05-0565-457A-8352-C6131B710B9C}" presName="nodeTx" presStyleLbl="node1" presStyleIdx="2" presStyleCnt="3">
        <dgm:presLayoutVars>
          <dgm:bulletEnabled val="1"/>
        </dgm:presLayoutVars>
      </dgm:prSet>
      <dgm:spPr/>
    </dgm:pt>
    <dgm:pt modelId="{E3F944C4-D719-4042-B8E8-132D011159D6}" type="pres">
      <dgm:prSet presAssocID="{F44A8C05-0565-457A-8352-C6131B710B9C}" presName="invisiNode" presStyleLbl="node1" presStyleIdx="2" presStyleCnt="3"/>
      <dgm:spPr/>
    </dgm:pt>
    <dgm:pt modelId="{F1DA9B43-8066-4FA2-95EE-ECC1C65F4F9A}" type="pres">
      <dgm:prSet presAssocID="{F44A8C05-0565-457A-8352-C6131B710B9C}" presName="imagNode" presStyleLbl="fgImgPlace1" presStyleIdx="2" presStyleCnt="3" custLinFactNeighborX="-3543" custLinFactNeighborY="533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pt>
  </dgm:ptLst>
  <dgm:cxnLst>
    <dgm:cxn modelId="{1548A00D-08BA-4E03-B0CF-71AEDD81FF59}" type="presOf" srcId="{4A0E2029-6323-4D6D-8435-9A55C3D7AFDE}" destId="{F64CED97-7D27-42B5-86A7-0D4FC272AB34}" srcOrd="0" destOrd="0" presId="urn:microsoft.com/office/officeart/2005/8/layout/hList7"/>
    <dgm:cxn modelId="{2730E415-2327-4F5B-A00E-A0E7CF3109D9}" type="presOf" srcId="{47B148BE-3793-46EF-B1D8-B98201B50FD4}" destId="{B0607C55-23F7-42D6-83A7-42E784BF84C7}" srcOrd="0" destOrd="0" presId="urn:microsoft.com/office/officeart/2005/8/layout/hList7"/>
    <dgm:cxn modelId="{62496940-D56A-459A-9DE2-6FFCEE60A7F4}" srcId="{6C0AC8FC-8DDE-4886-B25C-F92487F31274}" destId="{7AD21939-FA2E-4516-BC2F-78369FF69F82}" srcOrd="0" destOrd="0" parTransId="{7F71FC3D-230E-42E8-BBE1-789122C1CBEB}" sibTransId="{47B148BE-3793-46EF-B1D8-B98201B50FD4}"/>
    <dgm:cxn modelId="{1A31706C-B79B-4939-A1D9-606D1A65AF28}" srcId="{6C0AC8FC-8DDE-4886-B25C-F92487F31274}" destId="{F44A8C05-0565-457A-8352-C6131B710B9C}" srcOrd="2" destOrd="0" parTransId="{D0DA5436-474B-4CE1-B484-1005D55AB475}" sibTransId="{51FABE93-A486-4229-8F67-96EAF0E7EC2A}"/>
    <dgm:cxn modelId="{0F804C4E-4C2C-4D6C-B099-34442413F2EC}" type="presOf" srcId="{2360ED14-A686-4A85-856C-0CB0690931DE}" destId="{9A6D25DE-FB29-4DD1-9F5A-CCA47CC51391}" srcOrd="0" destOrd="0" presId="urn:microsoft.com/office/officeart/2005/8/layout/hList7"/>
    <dgm:cxn modelId="{8AB08F8A-AE77-4C6B-A553-A9212000B0AD}" type="presOf" srcId="{7AD21939-FA2E-4516-BC2F-78369FF69F82}" destId="{DC181130-1C0A-4D74-B154-D37D0FDAD667}" srcOrd="1" destOrd="0" presId="urn:microsoft.com/office/officeart/2005/8/layout/hList7"/>
    <dgm:cxn modelId="{93C6A68F-50E8-4EAB-8482-9A4CAB450A77}" type="presOf" srcId="{6C0AC8FC-8DDE-4886-B25C-F92487F31274}" destId="{E3C04BEF-D80D-4D40-BB8F-C4CC977236E5}" srcOrd="0" destOrd="0" presId="urn:microsoft.com/office/officeart/2005/8/layout/hList7"/>
    <dgm:cxn modelId="{95BD2D95-FE6C-44C0-9DAC-1A363FBA55D4}" type="presOf" srcId="{F44A8C05-0565-457A-8352-C6131B710B9C}" destId="{C68E23D1-B400-4B32-BAC0-7C97009C1664}" srcOrd="1" destOrd="0" presId="urn:microsoft.com/office/officeart/2005/8/layout/hList7"/>
    <dgm:cxn modelId="{7C9E31AE-A3F6-4BB6-A0C1-6979E980F1B0}" type="presOf" srcId="{4A0E2029-6323-4D6D-8435-9A55C3D7AFDE}" destId="{A34BF58D-19EE-4865-B4D2-AFE507CBB01E}" srcOrd="1" destOrd="0" presId="urn:microsoft.com/office/officeart/2005/8/layout/hList7"/>
    <dgm:cxn modelId="{AFCDD2BF-F96C-4C10-8C55-6E4ED3CF0FBE}" type="presOf" srcId="{F44A8C05-0565-457A-8352-C6131B710B9C}" destId="{D8871548-2AD1-4FB3-AE13-B470B7682D10}" srcOrd="0" destOrd="0" presId="urn:microsoft.com/office/officeart/2005/8/layout/hList7"/>
    <dgm:cxn modelId="{E96862F3-2A7A-4781-9798-6A15F3731A4D}" srcId="{6C0AC8FC-8DDE-4886-B25C-F92487F31274}" destId="{4A0E2029-6323-4D6D-8435-9A55C3D7AFDE}" srcOrd="1" destOrd="0" parTransId="{704377C8-5AF5-45CD-BBE0-300F71FA5EDA}" sibTransId="{2360ED14-A686-4A85-856C-0CB0690931DE}"/>
    <dgm:cxn modelId="{21306CFB-956B-42E0-B8C6-F36481721367}" type="presOf" srcId="{7AD21939-FA2E-4516-BC2F-78369FF69F82}" destId="{0078F7F0-C500-4366-96D9-60BC66B52E33}" srcOrd="0" destOrd="0" presId="urn:microsoft.com/office/officeart/2005/8/layout/hList7"/>
    <dgm:cxn modelId="{3AA7C1C8-640E-4383-A697-C19835F51470}" type="presParOf" srcId="{E3C04BEF-D80D-4D40-BB8F-C4CC977236E5}" destId="{7A6BFD76-6788-4BD3-8E4C-529FEFC1ADBD}" srcOrd="0" destOrd="0" presId="urn:microsoft.com/office/officeart/2005/8/layout/hList7"/>
    <dgm:cxn modelId="{FE17044A-9DBB-4F88-BA16-AB0DBC636963}" type="presParOf" srcId="{E3C04BEF-D80D-4D40-BB8F-C4CC977236E5}" destId="{188845A5-56F0-4694-802A-481935469780}" srcOrd="1" destOrd="0" presId="urn:microsoft.com/office/officeart/2005/8/layout/hList7"/>
    <dgm:cxn modelId="{070A2B77-4C7C-45CB-9D0B-D8251414E9E2}" type="presParOf" srcId="{188845A5-56F0-4694-802A-481935469780}" destId="{2B69914F-0056-4F4C-A0C7-74066D69A5C7}" srcOrd="0" destOrd="0" presId="urn:microsoft.com/office/officeart/2005/8/layout/hList7"/>
    <dgm:cxn modelId="{B6BA3BFD-3135-495E-8025-E3F6AE442B34}" type="presParOf" srcId="{2B69914F-0056-4F4C-A0C7-74066D69A5C7}" destId="{0078F7F0-C500-4366-96D9-60BC66B52E33}" srcOrd="0" destOrd="0" presId="urn:microsoft.com/office/officeart/2005/8/layout/hList7"/>
    <dgm:cxn modelId="{A264A7FA-FAE2-4DE2-9613-F8662B9F75C4}" type="presParOf" srcId="{2B69914F-0056-4F4C-A0C7-74066D69A5C7}" destId="{DC181130-1C0A-4D74-B154-D37D0FDAD667}" srcOrd="1" destOrd="0" presId="urn:microsoft.com/office/officeart/2005/8/layout/hList7"/>
    <dgm:cxn modelId="{FE40E7C9-72C0-42B6-9326-445CE9446BC1}" type="presParOf" srcId="{2B69914F-0056-4F4C-A0C7-74066D69A5C7}" destId="{1AD82931-3F9F-4519-9CD2-634C20528E9C}" srcOrd="2" destOrd="0" presId="urn:microsoft.com/office/officeart/2005/8/layout/hList7"/>
    <dgm:cxn modelId="{65C3FF3A-FC13-4390-8580-34CDD98EC496}" type="presParOf" srcId="{2B69914F-0056-4F4C-A0C7-74066D69A5C7}" destId="{C4841390-CB2D-45FD-9CEF-1751DDCC22A5}" srcOrd="3" destOrd="0" presId="urn:microsoft.com/office/officeart/2005/8/layout/hList7"/>
    <dgm:cxn modelId="{BFD87ECD-696E-4F43-972B-596D2ABF665E}" type="presParOf" srcId="{188845A5-56F0-4694-802A-481935469780}" destId="{B0607C55-23F7-42D6-83A7-42E784BF84C7}" srcOrd="1" destOrd="0" presId="urn:microsoft.com/office/officeart/2005/8/layout/hList7"/>
    <dgm:cxn modelId="{A597BDFB-E54C-4BCC-B4A8-6E49669EBFE7}" type="presParOf" srcId="{188845A5-56F0-4694-802A-481935469780}" destId="{A75EC5C1-0E96-46C3-B81F-45EB7AB3CAAB}" srcOrd="2" destOrd="0" presId="urn:microsoft.com/office/officeart/2005/8/layout/hList7"/>
    <dgm:cxn modelId="{BDC5EB87-7D15-40F8-B571-FC403113A4D6}" type="presParOf" srcId="{A75EC5C1-0E96-46C3-B81F-45EB7AB3CAAB}" destId="{F64CED97-7D27-42B5-86A7-0D4FC272AB34}" srcOrd="0" destOrd="0" presId="urn:microsoft.com/office/officeart/2005/8/layout/hList7"/>
    <dgm:cxn modelId="{C5630A8F-76D7-4855-BEE9-DA977740C2B1}" type="presParOf" srcId="{A75EC5C1-0E96-46C3-B81F-45EB7AB3CAAB}" destId="{A34BF58D-19EE-4865-B4D2-AFE507CBB01E}" srcOrd="1" destOrd="0" presId="urn:microsoft.com/office/officeart/2005/8/layout/hList7"/>
    <dgm:cxn modelId="{9236EEB2-532E-48AE-8CA9-D4ADD0B6473A}" type="presParOf" srcId="{A75EC5C1-0E96-46C3-B81F-45EB7AB3CAAB}" destId="{590F2EBF-268C-4213-BCC9-5D7003AB1F40}" srcOrd="2" destOrd="0" presId="urn:microsoft.com/office/officeart/2005/8/layout/hList7"/>
    <dgm:cxn modelId="{A0EE9738-F138-45A3-8A5D-E95201CA068C}" type="presParOf" srcId="{A75EC5C1-0E96-46C3-B81F-45EB7AB3CAAB}" destId="{DEE53A26-C885-401B-9829-F1AF68D154AF}" srcOrd="3" destOrd="0" presId="urn:microsoft.com/office/officeart/2005/8/layout/hList7"/>
    <dgm:cxn modelId="{394AF15A-667D-43A5-B91E-C42D5A1C847A}" type="presParOf" srcId="{188845A5-56F0-4694-802A-481935469780}" destId="{9A6D25DE-FB29-4DD1-9F5A-CCA47CC51391}" srcOrd="3" destOrd="0" presId="urn:microsoft.com/office/officeart/2005/8/layout/hList7"/>
    <dgm:cxn modelId="{2AEFF983-3B56-4175-96A2-4BD17E969560}" type="presParOf" srcId="{188845A5-56F0-4694-802A-481935469780}" destId="{3072FB1E-71D0-408A-AC9F-D17EFD844A9A}" srcOrd="4" destOrd="0" presId="urn:microsoft.com/office/officeart/2005/8/layout/hList7"/>
    <dgm:cxn modelId="{A847E377-FC3A-4745-8544-7FF68B6A16EC}" type="presParOf" srcId="{3072FB1E-71D0-408A-AC9F-D17EFD844A9A}" destId="{D8871548-2AD1-4FB3-AE13-B470B7682D10}" srcOrd="0" destOrd="0" presId="urn:microsoft.com/office/officeart/2005/8/layout/hList7"/>
    <dgm:cxn modelId="{D99ABE4A-5571-40EC-A6B8-8E4479AA7C26}" type="presParOf" srcId="{3072FB1E-71D0-408A-AC9F-D17EFD844A9A}" destId="{C68E23D1-B400-4B32-BAC0-7C97009C1664}" srcOrd="1" destOrd="0" presId="urn:microsoft.com/office/officeart/2005/8/layout/hList7"/>
    <dgm:cxn modelId="{E496E5DB-881D-45CE-A10E-A129D5A238B6}" type="presParOf" srcId="{3072FB1E-71D0-408A-AC9F-D17EFD844A9A}" destId="{E3F944C4-D719-4042-B8E8-132D011159D6}" srcOrd="2" destOrd="0" presId="urn:microsoft.com/office/officeart/2005/8/layout/hList7"/>
    <dgm:cxn modelId="{FD872349-034A-40C8-BF77-90803FEE6874}" type="presParOf" srcId="{3072FB1E-71D0-408A-AC9F-D17EFD844A9A}" destId="{F1DA9B43-8066-4FA2-95EE-ECC1C65F4F9A}" srcOrd="3" destOrd="0" presId="urn:microsoft.com/office/officeart/2005/8/layout/hList7"/>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85C86F8-F14A-4773-92DC-4DD54CDC6E2C}"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03B8347E-C390-48CC-AA05-34FC158BA676}">
      <dgm:prSet/>
      <dgm:spPr/>
      <dgm:t>
        <a:bodyPr/>
        <a:lstStyle/>
        <a:p>
          <a:r>
            <a:rPr lang="fr-CA" dirty="0"/>
            <a:t>Modalités de la gestion de l’organisation: l’augmentation de la performance et de l’efficacité, ainsi qu’à la redevabilité du système.</a:t>
          </a:r>
          <a:endParaRPr lang="en-US" dirty="0"/>
        </a:p>
      </dgm:t>
    </dgm:pt>
    <dgm:pt modelId="{89C4A94A-3178-46A6-BB40-10763225BDBB}" type="parTrans" cxnId="{4B7AF283-8517-4B60-BC25-2E4E674BA558}">
      <dgm:prSet/>
      <dgm:spPr/>
      <dgm:t>
        <a:bodyPr/>
        <a:lstStyle/>
        <a:p>
          <a:endParaRPr lang="en-US"/>
        </a:p>
      </dgm:t>
    </dgm:pt>
    <dgm:pt modelId="{E01387F4-8450-4736-813D-E6CE93E24ECC}" type="sibTrans" cxnId="{4B7AF283-8517-4B60-BC25-2E4E674BA558}">
      <dgm:prSet/>
      <dgm:spPr/>
      <dgm:t>
        <a:bodyPr/>
        <a:lstStyle/>
        <a:p>
          <a:endParaRPr lang="en-US"/>
        </a:p>
      </dgm:t>
    </dgm:pt>
    <dgm:pt modelId="{E353E6D2-0B32-4E15-9C29-89134E67C1B1}">
      <dgm:prSet/>
      <dgm:spPr/>
      <dgm:t>
        <a:bodyPr/>
        <a:lstStyle/>
        <a:p>
          <a:r>
            <a:rPr lang="fr-CA" dirty="0"/>
            <a:t>Vise à faire de l’organisation un espace opérationnel grâce à une normalisation/ standardisation de la pratique </a:t>
          </a:r>
          <a:endParaRPr lang="en-US" dirty="0"/>
        </a:p>
      </dgm:t>
    </dgm:pt>
    <dgm:pt modelId="{EE003B6D-AB17-4891-948C-0772A48532A5}" type="parTrans" cxnId="{2B381C8D-7938-4954-9275-8FCA0D3FE15D}">
      <dgm:prSet/>
      <dgm:spPr/>
      <dgm:t>
        <a:bodyPr/>
        <a:lstStyle/>
        <a:p>
          <a:endParaRPr lang="en-US"/>
        </a:p>
      </dgm:t>
    </dgm:pt>
    <dgm:pt modelId="{946C7FD1-7E8D-436A-BF5A-8E5FF91AA02B}" type="sibTrans" cxnId="{2B381C8D-7938-4954-9275-8FCA0D3FE15D}">
      <dgm:prSet/>
      <dgm:spPr/>
      <dgm:t>
        <a:bodyPr/>
        <a:lstStyle/>
        <a:p>
          <a:endParaRPr lang="en-US"/>
        </a:p>
      </dgm:t>
    </dgm:pt>
    <dgm:pt modelId="{3135691D-051A-475D-BB2D-51820074DA55}">
      <dgm:prSet/>
      <dgm:spPr/>
      <dgm:t>
        <a:bodyPr/>
        <a:lstStyle/>
        <a:p>
          <a:r>
            <a:rPr lang="fr-CA" dirty="0"/>
            <a:t>Sert à assurer la conformité de l’organisation avec les lois et les règles qui la régissent. </a:t>
          </a:r>
          <a:endParaRPr lang="en-US" dirty="0"/>
        </a:p>
      </dgm:t>
    </dgm:pt>
    <dgm:pt modelId="{F8FDABF4-6B4E-403F-BCE3-8C3AF523EA75}" type="parTrans" cxnId="{7126C8AC-A14E-4775-ADFA-82608F00D319}">
      <dgm:prSet/>
      <dgm:spPr/>
      <dgm:t>
        <a:bodyPr/>
        <a:lstStyle/>
        <a:p>
          <a:endParaRPr lang="en-US"/>
        </a:p>
      </dgm:t>
    </dgm:pt>
    <dgm:pt modelId="{393FF824-FADF-4497-9315-C80C72DDA8CB}" type="sibTrans" cxnId="{7126C8AC-A14E-4775-ADFA-82608F00D319}">
      <dgm:prSet/>
      <dgm:spPr/>
      <dgm:t>
        <a:bodyPr/>
        <a:lstStyle/>
        <a:p>
          <a:endParaRPr lang="en-US"/>
        </a:p>
      </dgm:t>
    </dgm:pt>
    <dgm:pt modelId="{AC49CC92-D4DD-46F9-AA39-5908C7559F35}" type="pres">
      <dgm:prSet presAssocID="{A85C86F8-F14A-4773-92DC-4DD54CDC6E2C}" presName="vert0" presStyleCnt="0">
        <dgm:presLayoutVars>
          <dgm:dir/>
          <dgm:animOne val="branch"/>
          <dgm:animLvl val="lvl"/>
        </dgm:presLayoutVars>
      </dgm:prSet>
      <dgm:spPr/>
    </dgm:pt>
    <dgm:pt modelId="{65183F7E-BA28-417C-9F3F-6B91411DBE08}" type="pres">
      <dgm:prSet presAssocID="{03B8347E-C390-48CC-AA05-34FC158BA676}" presName="thickLine" presStyleLbl="alignNode1" presStyleIdx="0" presStyleCnt="3"/>
      <dgm:spPr/>
    </dgm:pt>
    <dgm:pt modelId="{A63BBD59-0E72-43D2-9BF7-5BB5F982F98E}" type="pres">
      <dgm:prSet presAssocID="{03B8347E-C390-48CC-AA05-34FC158BA676}" presName="horz1" presStyleCnt="0"/>
      <dgm:spPr/>
    </dgm:pt>
    <dgm:pt modelId="{A4642CD9-1BF2-4A99-82AD-C157C54BE5AB}" type="pres">
      <dgm:prSet presAssocID="{03B8347E-C390-48CC-AA05-34FC158BA676}" presName="tx1" presStyleLbl="revTx" presStyleIdx="0" presStyleCnt="3"/>
      <dgm:spPr/>
    </dgm:pt>
    <dgm:pt modelId="{018442B7-23DE-4C82-81AC-00CBA22BCC54}" type="pres">
      <dgm:prSet presAssocID="{03B8347E-C390-48CC-AA05-34FC158BA676}" presName="vert1" presStyleCnt="0"/>
      <dgm:spPr/>
    </dgm:pt>
    <dgm:pt modelId="{5BEBA283-0469-44D9-831B-740CC7E8042E}" type="pres">
      <dgm:prSet presAssocID="{E353E6D2-0B32-4E15-9C29-89134E67C1B1}" presName="thickLine" presStyleLbl="alignNode1" presStyleIdx="1" presStyleCnt="3"/>
      <dgm:spPr/>
    </dgm:pt>
    <dgm:pt modelId="{8039B40A-0418-4D0E-9A82-DEC6AC57847A}" type="pres">
      <dgm:prSet presAssocID="{E353E6D2-0B32-4E15-9C29-89134E67C1B1}" presName="horz1" presStyleCnt="0"/>
      <dgm:spPr/>
    </dgm:pt>
    <dgm:pt modelId="{384D6D9B-76AA-432D-A1B0-2F5ABFD33086}" type="pres">
      <dgm:prSet presAssocID="{E353E6D2-0B32-4E15-9C29-89134E67C1B1}" presName="tx1" presStyleLbl="revTx" presStyleIdx="1" presStyleCnt="3"/>
      <dgm:spPr/>
    </dgm:pt>
    <dgm:pt modelId="{F727C9C5-1758-4280-BFE2-D3B68ADD35BE}" type="pres">
      <dgm:prSet presAssocID="{E353E6D2-0B32-4E15-9C29-89134E67C1B1}" presName="vert1" presStyleCnt="0"/>
      <dgm:spPr/>
    </dgm:pt>
    <dgm:pt modelId="{DBD29FB2-0E68-45AE-8964-7B7F8ACD85C8}" type="pres">
      <dgm:prSet presAssocID="{3135691D-051A-475D-BB2D-51820074DA55}" presName="thickLine" presStyleLbl="alignNode1" presStyleIdx="2" presStyleCnt="3"/>
      <dgm:spPr/>
    </dgm:pt>
    <dgm:pt modelId="{67BBFC53-2F3C-4533-B00B-97BE5DE4CDD5}" type="pres">
      <dgm:prSet presAssocID="{3135691D-051A-475D-BB2D-51820074DA55}" presName="horz1" presStyleCnt="0"/>
      <dgm:spPr/>
    </dgm:pt>
    <dgm:pt modelId="{96E89900-8E5C-43E7-87D2-BAD61867F144}" type="pres">
      <dgm:prSet presAssocID="{3135691D-051A-475D-BB2D-51820074DA55}" presName="tx1" presStyleLbl="revTx" presStyleIdx="2" presStyleCnt="3"/>
      <dgm:spPr/>
    </dgm:pt>
    <dgm:pt modelId="{23438382-4A2D-4E54-BB9D-794EA68CD5A0}" type="pres">
      <dgm:prSet presAssocID="{3135691D-051A-475D-BB2D-51820074DA55}" presName="vert1" presStyleCnt="0"/>
      <dgm:spPr/>
    </dgm:pt>
  </dgm:ptLst>
  <dgm:cxnLst>
    <dgm:cxn modelId="{64C4A61F-350D-4279-B977-99D82F461A18}" type="presOf" srcId="{A85C86F8-F14A-4773-92DC-4DD54CDC6E2C}" destId="{AC49CC92-D4DD-46F9-AA39-5908C7559F35}" srcOrd="0" destOrd="0" presId="urn:microsoft.com/office/officeart/2008/layout/LinedList"/>
    <dgm:cxn modelId="{0C0D9150-6209-4580-9A91-48A5C6A154FF}" type="presOf" srcId="{3135691D-051A-475D-BB2D-51820074DA55}" destId="{96E89900-8E5C-43E7-87D2-BAD61867F144}" srcOrd="0" destOrd="0" presId="urn:microsoft.com/office/officeart/2008/layout/LinedList"/>
    <dgm:cxn modelId="{4B7AF283-8517-4B60-BC25-2E4E674BA558}" srcId="{A85C86F8-F14A-4773-92DC-4DD54CDC6E2C}" destId="{03B8347E-C390-48CC-AA05-34FC158BA676}" srcOrd="0" destOrd="0" parTransId="{89C4A94A-3178-46A6-BB40-10763225BDBB}" sibTransId="{E01387F4-8450-4736-813D-E6CE93E24ECC}"/>
    <dgm:cxn modelId="{0AA9F789-2049-4303-BB77-88548F6EC05F}" type="presOf" srcId="{03B8347E-C390-48CC-AA05-34FC158BA676}" destId="{A4642CD9-1BF2-4A99-82AD-C157C54BE5AB}" srcOrd="0" destOrd="0" presId="urn:microsoft.com/office/officeart/2008/layout/LinedList"/>
    <dgm:cxn modelId="{2B381C8D-7938-4954-9275-8FCA0D3FE15D}" srcId="{A85C86F8-F14A-4773-92DC-4DD54CDC6E2C}" destId="{E353E6D2-0B32-4E15-9C29-89134E67C1B1}" srcOrd="1" destOrd="0" parTransId="{EE003B6D-AB17-4891-948C-0772A48532A5}" sibTransId="{946C7FD1-7E8D-436A-BF5A-8E5FF91AA02B}"/>
    <dgm:cxn modelId="{80C75DA1-EE5C-461E-AE08-D053F6D580BB}" type="presOf" srcId="{E353E6D2-0B32-4E15-9C29-89134E67C1B1}" destId="{384D6D9B-76AA-432D-A1B0-2F5ABFD33086}" srcOrd="0" destOrd="0" presId="urn:microsoft.com/office/officeart/2008/layout/LinedList"/>
    <dgm:cxn modelId="{7126C8AC-A14E-4775-ADFA-82608F00D319}" srcId="{A85C86F8-F14A-4773-92DC-4DD54CDC6E2C}" destId="{3135691D-051A-475D-BB2D-51820074DA55}" srcOrd="2" destOrd="0" parTransId="{F8FDABF4-6B4E-403F-BCE3-8C3AF523EA75}" sibTransId="{393FF824-FADF-4497-9315-C80C72DDA8CB}"/>
    <dgm:cxn modelId="{EECCEEC3-9E1A-47F0-92C0-18DE484A473B}" type="presParOf" srcId="{AC49CC92-D4DD-46F9-AA39-5908C7559F35}" destId="{65183F7E-BA28-417C-9F3F-6B91411DBE08}" srcOrd="0" destOrd="0" presId="urn:microsoft.com/office/officeart/2008/layout/LinedList"/>
    <dgm:cxn modelId="{C3245811-6B5B-431F-AFEF-B5EE16891A6C}" type="presParOf" srcId="{AC49CC92-D4DD-46F9-AA39-5908C7559F35}" destId="{A63BBD59-0E72-43D2-9BF7-5BB5F982F98E}" srcOrd="1" destOrd="0" presId="urn:microsoft.com/office/officeart/2008/layout/LinedList"/>
    <dgm:cxn modelId="{B1C4EF21-3B74-45E2-B58F-BFE1F4098F29}" type="presParOf" srcId="{A63BBD59-0E72-43D2-9BF7-5BB5F982F98E}" destId="{A4642CD9-1BF2-4A99-82AD-C157C54BE5AB}" srcOrd="0" destOrd="0" presId="urn:microsoft.com/office/officeart/2008/layout/LinedList"/>
    <dgm:cxn modelId="{25B211D0-462C-48D7-9086-957BB8ADC028}" type="presParOf" srcId="{A63BBD59-0E72-43D2-9BF7-5BB5F982F98E}" destId="{018442B7-23DE-4C82-81AC-00CBA22BCC54}" srcOrd="1" destOrd="0" presId="urn:microsoft.com/office/officeart/2008/layout/LinedList"/>
    <dgm:cxn modelId="{57F5F95C-2515-457B-8FF4-E30BC0955B3D}" type="presParOf" srcId="{AC49CC92-D4DD-46F9-AA39-5908C7559F35}" destId="{5BEBA283-0469-44D9-831B-740CC7E8042E}" srcOrd="2" destOrd="0" presId="urn:microsoft.com/office/officeart/2008/layout/LinedList"/>
    <dgm:cxn modelId="{521DE40E-3619-4354-871F-A5FD7CBD3151}" type="presParOf" srcId="{AC49CC92-D4DD-46F9-AA39-5908C7559F35}" destId="{8039B40A-0418-4D0E-9A82-DEC6AC57847A}" srcOrd="3" destOrd="0" presId="urn:microsoft.com/office/officeart/2008/layout/LinedList"/>
    <dgm:cxn modelId="{CC558C7F-CCE9-43E8-9282-91AA35EE40A7}" type="presParOf" srcId="{8039B40A-0418-4D0E-9A82-DEC6AC57847A}" destId="{384D6D9B-76AA-432D-A1B0-2F5ABFD33086}" srcOrd="0" destOrd="0" presId="urn:microsoft.com/office/officeart/2008/layout/LinedList"/>
    <dgm:cxn modelId="{4E837BC1-776A-401F-9B1B-04169AC3E215}" type="presParOf" srcId="{8039B40A-0418-4D0E-9A82-DEC6AC57847A}" destId="{F727C9C5-1758-4280-BFE2-D3B68ADD35BE}" srcOrd="1" destOrd="0" presId="urn:microsoft.com/office/officeart/2008/layout/LinedList"/>
    <dgm:cxn modelId="{FD8E76AB-5232-4680-A643-AAD731324F03}" type="presParOf" srcId="{AC49CC92-D4DD-46F9-AA39-5908C7559F35}" destId="{DBD29FB2-0E68-45AE-8964-7B7F8ACD85C8}" srcOrd="4" destOrd="0" presId="urn:microsoft.com/office/officeart/2008/layout/LinedList"/>
    <dgm:cxn modelId="{4F3FE7B4-88D3-4609-BBF5-B7847F694EE5}" type="presParOf" srcId="{AC49CC92-D4DD-46F9-AA39-5908C7559F35}" destId="{67BBFC53-2F3C-4533-B00B-97BE5DE4CDD5}" srcOrd="5" destOrd="0" presId="urn:microsoft.com/office/officeart/2008/layout/LinedList"/>
    <dgm:cxn modelId="{A10B8F2D-B750-4FD9-9660-129E0D4CC770}" type="presParOf" srcId="{67BBFC53-2F3C-4533-B00B-97BE5DE4CDD5}" destId="{96E89900-8E5C-43E7-87D2-BAD61867F144}" srcOrd="0" destOrd="0" presId="urn:microsoft.com/office/officeart/2008/layout/LinedList"/>
    <dgm:cxn modelId="{730053AA-3601-47A8-BB89-0CC175CBF134}" type="presParOf" srcId="{67BBFC53-2F3C-4533-B00B-97BE5DE4CDD5}" destId="{23438382-4A2D-4E54-BB9D-794EA68CD5A0}" srcOrd="1" destOrd="0" presId="urn:microsoft.com/office/officeart/2008/layout/Lined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4FA8BB-5142-43E3-A0F9-3D55D26B490D}">
      <dsp:nvSpPr>
        <dsp:cNvPr id="0" name=""/>
        <dsp:cNvSpPr/>
      </dsp:nvSpPr>
      <dsp:spPr>
        <a:xfrm>
          <a:off x="0" y="0"/>
          <a:ext cx="9204086" cy="1592341"/>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fr-CA" sz="3000" kern="1200"/>
            <a:t>Placement d’urgence/Choix du milieu de vie </a:t>
          </a:r>
          <a:endParaRPr lang="en-US" sz="3000" kern="1200"/>
        </a:p>
      </dsp:txBody>
      <dsp:txXfrm>
        <a:off x="46638" y="46638"/>
        <a:ext cx="7558277" cy="1499065"/>
      </dsp:txXfrm>
    </dsp:sp>
    <dsp:sp modelId="{0D22BCE6-6F79-4D02-B8BB-272960E1B18E}">
      <dsp:nvSpPr>
        <dsp:cNvPr id="0" name=""/>
        <dsp:cNvSpPr/>
      </dsp:nvSpPr>
      <dsp:spPr>
        <a:xfrm>
          <a:off x="1624250" y="1946195"/>
          <a:ext cx="9204086" cy="1592341"/>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fr-CA" sz="3000" kern="1200"/>
            <a:t>Le choix d’une mesure de placement à long terme/Choix du milieu de vie permanent alternatif </a:t>
          </a:r>
          <a:endParaRPr lang="en-US" sz="3000" kern="1200"/>
        </a:p>
      </dsp:txBody>
      <dsp:txXfrm>
        <a:off x="1670888" y="1992833"/>
        <a:ext cx="6451537" cy="1499065"/>
      </dsp:txXfrm>
    </dsp:sp>
    <dsp:sp modelId="{A4B09F1D-3BE9-4AB8-919C-34A805225767}">
      <dsp:nvSpPr>
        <dsp:cNvPr id="0" name=""/>
        <dsp:cNvSpPr/>
      </dsp:nvSpPr>
      <dsp:spPr>
        <a:xfrm>
          <a:off x="8169064" y="1251757"/>
          <a:ext cx="1035022" cy="1035022"/>
        </a:xfrm>
        <a:prstGeom prst="downArrow">
          <a:avLst>
            <a:gd name="adj1" fmla="val 55000"/>
            <a:gd name="adj2" fmla="val 45000"/>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401944" y="1251757"/>
        <a:ext cx="569262" cy="77885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EBA283-0469-44D9-831B-740CC7E8042E}">
      <dsp:nvSpPr>
        <dsp:cNvPr id="0" name=""/>
        <dsp:cNvSpPr/>
      </dsp:nvSpPr>
      <dsp:spPr>
        <a:xfrm>
          <a:off x="0" y="0"/>
          <a:ext cx="9872663"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4D6D9B-76AA-432D-A1B0-2F5ABFD33086}">
      <dsp:nvSpPr>
        <dsp:cNvPr id="0" name=""/>
        <dsp:cNvSpPr/>
      </dsp:nvSpPr>
      <dsp:spPr>
        <a:xfrm>
          <a:off x="0" y="0"/>
          <a:ext cx="9872663" cy="1009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fr-CA" sz="2800" kern="1200"/>
            <a:t>Renvoie aux aspects juridiques de la pratique et à la relation avec le tribunal.</a:t>
          </a:r>
          <a:endParaRPr lang="en-US" sz="2800" kern="1200" dirty="0"/>
        </a:p>
      </dsp:txBody>
      <dsp:txXfrm>
        <a:off x="0" y="0"/>
        <a:ext cx="9872663" cy="1009650"/>
      </dsp:txXfrm>
    </dsp:sp>
    <dsp:sp modelId="{787FE447-270F-4337-80BD-F99AD64F26F5}">
      <dsp:nvSpPr>
        <dsp:cNvPr id="0" name=""/>
        <dsp:cNvSpPr/>
      </dsp:nvSpPr>
      <dsp:spPr>
        <a:xfrm>
          <a:off x="0" y="1009650"/>
          <a:ext cx="9872663"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E31EFD-2CBD-4D06-9B3B-86B43A6922AC}">
      <dsp:nvSpPr>
        <dsp:cNvPr id="0" name=""/>
        <dsp:cNvSpPr/>
      </dsp:nvSpPr>
      <dsp:spPr>
        <a:xfrm>
          <a:off x="0" y="1009650"/>
          <a:ext cx="9872663" cy="1009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fr-CA" sz="2800" kern="1200" dirty="0"/>
            <a:t>Vise à appliquer les critères de la loi à tous de manière uniforme</a:t>
          </a:r>
        </a:p>
      </dsp:txBody>
      <dsp:txXfrm>
        <a:off x="0" y="1009650"/>
        <a:ext cx="9872663" cy="1009650"/>
      </dsp:txXfrm>
    </dsp:sp>
    <dsp:sp modelId="{FD7D42E7-21D0-4949-98BB-D7472DB6ADAB}">
      <dsp:nvSpPr>
        <dsp:cNvPr id="0" name=""/>
        <dsp:cNvSpPr/>
      </dsp:nvSpPr>
      <dsp:spPr>
        <a:xfrm>
          <a:off x="0" y="2019300"/>
          <a:ext cx="9872663"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E62EAA-57C9-41B3-B719-EB2CB1034E17}">
      <dsp:nvSpPr>
        <dsp:cNvPr id="0" name=""/>
        <dsp:cNvSpPr/>
      </dsp:nvSpPr>
      <dsp:spPr>
        <a:xfrm>
          <a:off x="0" y="2019300"/>
          <a:ext cx="9872663" cy="1009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fr-CA" sz="2800" kern="1200" dirty="0"/>
            <a:t>Détermine les principes, les normes et les règles de droit dans la pratique</a:t>
          </a:r>
        </a:p>
      </dsp:txBody>
      <dsp:txXfrm>
        <a:off x="0" y="2019300"/>
        <a:ext cx="9872663" cy="1009650"/>
      </dsp:txXfrm>
    </dsp:sp>
    <dsp:sp modelId="{5A3EAEB7-B972-45BF-891F-E322ED18C283}">
      <dsp:nvSpPr>
        <dsp:cNvPr id="0" name=""/>
        <dsp:cNvSpPr/>
      </dsp:nvSpPr>
      <dsp:spPr>
        <a:xfrm>
          <a:off x="0" y="3028949"/>
          <a:ext cx="9872663"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909C50-E133-4501-A561-05D1A21FB8C6}">
      <dsp:nvSpPr>
        <dsp:cNvPr id="0" name=""/>
        <dsp:cNvSpPr/>
      </dsp:nvSpPr>
      <dsp:spPr>
        <a:xfrm>
          <a:off x="0" y="3028950"/>
          <a:ext cx="9872663" cy="1009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fr-CA" sz="2800" kern="1200" dirty="0"/>
            <a:t>Principale source de signification: la LPJ et ses prémisses </a:t>
          </a:r>
        </a:p>
      </dsp:txBody>
      <dsp:txXfrm>
        <a:off x="0" y="3028950"/>
        <a:ext cx="9872663" cy="100965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EBA283-0469-44D9-831B-740CC7E8042E}">
      <dsp:nvSpPr>
        <dsp:cNvPr id="0" name=""/>
        <dsp:cNvSpPr/>
      </dsp:nvSpPr>
      <dsp:spPr>
        <a:xfrm>
          <a:off x="0" y="0"/>
          <a:ext cx="9872663"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4D6D9B-76AA-432D-A1B0-2F5ABFD33086}">
      <dsp:nvSpPr>
        <dsp:cNvPr id="0" name=""/>
        <dsp:cNvSpPr/>
      </dsp:nvSpPr>
      <dsp:spPr>
        <a:xfrm>
          <a:off x="0" y="0"/>
          <a:ext cx="9872663" cy="1009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fr-CA" sz="2600" kern="1200" dirty="0"/>
            <a:t>Traite de la relation directe entre les professionnels et les enfants, ainsi qu’entre les professionnels et les parents</a:t>
          </a:r>
          <a:endParaRPr lang="en-US" sz="2600" kern="1200" dirty="0"/>
        </a:p>
      </dsp:txBody>
      <dsp:txXfrm>
        <a:off x="0" y="0"/>
        <a:ext cx="9872663" cy="1009650"/>
      </dsp:txXfrm>
    </dsp:sp>
    <dsp:sp modelId="{E6B84E64-5D4F-4111-ABB7-96EF4DEFD070}">
      <dsp:nvSpPr>
        <dsp:cNvPr id="0" name=""/>
        <dsp:cNvSpPr/>
      </dsp:nvSpPr>
      <dsp:spPr>
        <a:xfrm>
          <a:off x="0" y="1009650"/>
          <a:ext cx="9872663"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6FD77A-74DD-4719-BBA8-B7C5C8B48B6A}">
      <dsp:nvSpPr>
        <dsp:cNvPr id="0" name=""/>
        <dsp:cNvSpPr/>
      </dsp:nvSpPr>
      <dsp:spPr>
        <a:xfrm>
          <a:off x="0" y="1009650"/>
          <a:ext cx="9872663" cy="1009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fr-CA" sz="2600" kern="1200" dirty="0"/>
            <a:t>Combine les connaissances (théoriques, techniques, déontologiques et disciplinaires) et l’expérience d’intervention des acteurs </a:t>
          </a:r>
        </a:p>
      </dsp:txBody>
      <dsp:txXfrm>
        <a:off x="0" y="1009650"/>
        <a:ext cx="9872663" cy="1009650"/>
      </dsp:txXfrm>
    </dsp:sp>
    <dsp:sp modelId="{F759A29A-25BB-4E62-976C-9D783CE6897E}">
      <dsp:nvSpPr>
        <dsp:cNvPr id="0" name=""/>
        <dsp:cNvSpPr/>
      </dsp:nvSpPr>
      <dsp:spPr>
        <a:xfrm>
          <a:off x="0" y="2019300"/>
          <a:ext cx="9872663"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47533B-AE80-4D1F-B2ED-AE79AF8DAA65}">
      <dsp:nvSpPr>
        <dsp:cNvPr id="0" name=""/>
        <dsp:cNvSpPr/>
      </dsp:nvSpPr>
      <dsp:spPr>
        <a:xfrm>
          <a:off x="0" y="2019300"/>
          <a:ext cx="9872663" cy="1009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fr-CA" sz="2600" kern="1200" dirty="0"/>
            <a:t>Elle concerne également tout ce à quoi les acteurs font référence dans leur pratique d’intervention : les balises cliniques, les instruments, etc.</a:t>
          </a:r>
        </a:p>
      </dsp:txBody>
      <dsp:txXfrm>
        <a:off x="0" y="2019300"/>
        <a:ext cx="9872663" cy="1009650"/>
      </dsp:txXfrm>
    </dsp:sp>
    <dsp:sp modelId="{4260C7DC-D630-441B-B41E-954461E3C14D}">
      <dsp:nvSpPr>
        <dsp:cNvPr id="0" name=""/>
        <dsp:cNvSpPr/>
      </dsp:nvSpPr>
      <dsp:spPr>
        <a:xfrm>
          <a:off x="0" y="3028949"/>
          <a:ext cx="9872663"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A8B30C-088C-4FD9-BBDB-9EF3B04DE8FA}">
      <dsp:nvSpPr>
        <dsp:cNvPr id="0" name=""/>
        <dsp:cNvSpPr/>
      </dsp:nvSpPr>
      <dsp:spPr>
        <a:xfrm>
          <a:off x="0" y="3028950"/>
          <a:ext cx="9872663" cy="1009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fr-CA" sz="2600" kern="1200" dirty="0"/>
            <a:t>Vise à s’adapter à la singularité et à l’incertitude qu’elle entraîne (gestion des risques). </a:t>
          </a:r>
        </a:p>
      </dsp:txBody>
      <dsp:txXfrm>
        <a:off x="0" y="3028950"/>
        <a:ext cx="9872663" cy="100965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7A1487-ABF6-42BF-B595-D0DFA3E38F86}">
      <dsp:nvSpPr>
        <dsp:cNvPr id="0" name=""/>
        <dsp:cNvSpPr/>
      </dsp:nvSpPr>
      <dsp:spPr>
        <a:xfrm rot="21300000">
          <a:off x="18464" y="2033658"/>
          <a:ext cx="3905151" cy="594210"/>
        </a:xfrm>
        <a:prstGeom prst="mathMinus">
          <a:avLst/>
        </a:prstGeom>
        <a:solidFill>
          <a:schemeClr val="accent2">
            <a:tint val="4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B857AB-F515-4407-8149-FE2F82C42792}">
      <dsp:nvSpPr>
        <dsp:cNvPr id="0" name=""/>
        <dsp:cNvSpPr/>
      </dsp:nvSpPr>
      <dsp:spPr>
        <a:xfrm>
          <a:off x="473049" y="233076"/>
          <a:ext cx="1182624" cy="1864611"/>
        </a:xfrm>
        <a:prstGeom prst="downArrow">
          <a:avLst/>
        </a:prstGeom>
        <a:solidFill>
          <a:srgbClr val="D0A8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9AEE98-A72E-4798-95C4-F039FC25F5A7}">
      <dsp:nvSpPr>
        <dsp:cNvPr id="0" name=""/>
        <dsp:cNvSpPr/>
      </dsp:nvSpPr>
      <dsp:spPr>
        <a:xfrm>
          <a:off x="2089302" y="0"/>
          <a:ext cx="1261465" cy="195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r-CA" sz="2000" kern="1200" dirty="0"/>
            <a:t>Logique Clinique </a:t>
          </a:r>
        </a:p>
      </dsp:txBody>
      <dsp:txXfrm>
        <a:off x="2089302" y="0"/>
        <a:ext cx="1261465" cy="1957841"/>
      </dsp:txXfrm>
    </dsp:sp>
    <dsp:sp modelId="{442D0E93-E6B5-48B5-8826-D624152BE25F}">
      <dsp:nvSpPr>
        <dsp:cNvPr id="0" name=""/>
        <dsp:cNvSpPr/>
      </dsp:nvSpPr>
      <dsp:spPr>
        <a:xfrm>
          <a:off x="2286406" y="2563840"/>
          <a:ext cx="1182624" cy="1864611"/>
        </a:xfrm>
        <a:prstGeom prst="upArrow">
          <a:avLst/>
        </a:prstGeom>
        <a:solidFill>
          <a:srgbClr val="F290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33E8E6-64B4-4BD2-92ED-BE00D04CE4F1}">
      <dsp:nvSpPr>
        <dsp:cNvPr id="0" name=""/>
        <dsp:cNvSpPr/>
      </dsp:nvSpPr>
      <dsp:spPr>
        <a:xfrm>
          <a:off x="591312" y="2703686"/>
          <a:ext cx="1261465" cy="195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r-CA" sz="2000" kern="1200" dirty="0"/>
            <a:t>Logique Juridique </a:t>
          </a:r>
        </a:p>
      </dsp:txBody>
      <dsp:txXfrm>
        <a:off x="591312" y="2703686"/>
        <a:ext cx="1261465" cy="1957841"/>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7A1487-ABF6-42BF-B595-D0DFA3E38F86}">
      <dsp:nvSpPr>
        <dsp:cNvPr id="0" name=""/>
        <dsp:cNvSpPr/>
      </dsp:nvSpPr>
      <dsp:spPr>
        <a:xfrm rot="21300000">
          <a:off x="18464" y="2033658"/>
          <a:ext cx="3905151" cy="594210"/>
        </a:xfrm>
        <a:prstGeom prst="mathMinus">
          <a:avLst/>
        </a:prstGeom>
        <a:solidFill>
          <a:schemeClr val="accent2">
            <a:tint val="4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B857AB-F515-4407-8149-FE2F82C42792}">
      <dsp:nvSpPr>
        <dsp:cNvPr id="0" name=""/>
        <dsp:cNvSpPr/>
      </dsp:nvSpPr>
      <dsp:spPr>
        <a:xfrm>
          <a:off x="473049" y="233076"/>
          <a:ext cx="1182624" cy="1864611"/>
        </a:xfrm>
        <a:prstGeom prst="downArrow">
          <a:avLst/>
        </a:prstGeom>
        <a:solidFill>
          <a:srgbClr val="D0A8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9AEE98-A72E-4798-95C4-F039FC25F5A7}">
      <dsp:nvSpPr>
        <dsp:cNvPr id="0" name=""/>
        <dsp:cNvSpPr/>
      </dsp:nvSpPr>
      <dsp:spPr>
        <a:xfrm>
          <a:off x="2089302" y="0"/>
          <a:ext cx="1261465" cy="195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r-CA" sz="2000" kern="1200" dirty="0"/>
            <a:t>Logique Clinique </a:t>
          </a:r>
        </a:p>
      </dsp:txBody>
      <dsp:txXfrm>
        <a:off x="2089302" y="0"/>
        <a:ext cx="1261465" cy="1957841"/>
      </dsp:txXfrm>
    </dsp:sp>
    <dsp:sp modelId="{442D0E93-E6B5-48B5-8826-D624152BE25F}">
      <dsp:nvSpPr>
        <dsp:cNvPr id="0" name=""/>
        <dsp:cNvSpPr/>
      </dsp:nvSpPr>
      <dsp:spPr>
        <a:xfrm>
          <a:off x="2286406" y="2563840"/>
          <a:ext cx="1182624" cy="1864611"/>
        </a:xfrm>
        <a:prstGeom prst="upArrow">
          <a:avLst/>
        </a:prstGeom>
        <a:solidFill>
          <a:srgbClr val="F290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33E8E6-64B4-4BD2-92ED-BE00D04CE4F1}">
      <dsp:nvSpPr>
        <dsp:cNvPr id="0" name=""/>
        <dsp:cNvSpPr/>
      </dsp:nvSpPr>
      <dsp:spPr>
        <a:xfrm>
          <a:off x="591312" y="2703686"/>
          <a:ext cx="1261465" cy="195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r-CA" sz="2000" kern="1200" dirty="0"/>
            <a:t>Logique Juridique </a:t>
          </a:r>
        </a:p>
      </dsp:txBody>
      <dsp:txXfrm>
        <a:off x="591312" y="2703686"/>
        <a:ext cx="1261465" cy="195784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7A1487-ABF6-42BF-B595-D0DFA3E38F86}">
      <dsp:nvSpPr>
        <dsp:cNvPr id="0" name=""/>
        <dsp:cNvSpPr/>
      </dsp:nvSpPr>
      <dsp:spPr>
        <a:xfrm rot="21300000">
          <a:off x="18464" y="2033658"/>
          <a:ext cx="3905151" cy="594210"/>
        </a:xfrm>
        <a:prstGeom prst="mathMinus">
          <a:avLst/>
        </a:prstGeom>
        <a:solidFill>
          <a:schemeClr val="accent2">
            <a:tint val="4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B857AB-F515-4407-8149-FE2F82C42792}">
      <dsp:nvSpPr>
        <dsp:cNvPr id="0" name=""/>
        <dsp:cNvSpPr/>
      </dsp:nvSpPr>
      <dsp:spPr>
        <a:xfrm>
          <a:off x="473049" y="233076"/>
          <a:ext cx="1182624" cy="1864611"/>
        </a:xfrm>
        <a:prstGeom prst="downArrow">
          <a:avLst/>
        </a:prstGeom>
        <a:solidFill>
          <a:srgbClr val="D0A8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9AEE98-A72E-4798-95C4-F039FC25F5A7}">
      <dsp:nvSpPr>
        <dsp:cNvPr id="0" name=""/>
        <dsp:cNvSpPr/>
      </dsp:nvSpPr>
      <dsp:spPr>
        <a:xfrm>
          <a:off x="2089302" y="0"/>
          <a:ext cx="1261465" cy="195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fr-CA" sz="1500" kern="1200" dirty="0"/>
            <a:t>Logique Clinique </a:t>
          </a:r>
        </a:p>
      </dsp:txBody>
      <dsp:txXfrm>
        <a:off x="2089302" y="0"/>
        <a:ext cx="1261465" cy="1957841"/>
      </dsp:txXfrm>
    </dsp:sp>
    <dsp:sp modelId="{442D0E93-E6B5-48B5-8826-D624152BE25F}">
      <dsp:nvSpPr>
        <dsp:cNvPr id="0" name=""/>
        <dsp:cNvSpPr/>
      </dsp:nvSpPr>
      <dsp:spPr>
        <a:xfrm>
          <a:off x="2286406" y="2563840"/>
          <a:ext cx="1182624" cy="1864611"/>
        </a:xfrm>
        <a:prstGeom prst="upArrow">
          <a:avLst/>
        </a:prstGeom>
        <a:solidFill>
          <a:schemeClr val="accent2"/>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33E8E6-64B4-4BD2-92ED-BE00D04CE4F1}">
      <dsp:nvSpPr>
        <dsp:cNvPr id="0" name=""/>
        <dsp:cNvSpPr/>
      </dsp:nvSpPr>
      <dsp:spPr>
        <a:xfrm>
          <a:off x="591312" y="2703686"/>
          <a:ext cx="1261465" cy="195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fr-CA" sz="1500" kern="1200" dirty="0"/>
            <a:t>Logique Managériale </a:t>
          </a:r>
        </a:p>
      </dsp:txBody>
      <dsp:txXfrm>
        <a:off x="591312" y="2703686"/>
        <a:ext cx="1261465" cy="1957841"/>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7A1487-ABF6-42BF-B595-D0DFA3E38F86}">
      <dsp:nvSpPr>
        <dsp:cNvPr id="0" name=""/>
        <dsp:cNvSpPr/>
      </dsp:nvSpPr>
      <dsp:spPr>
        <a:xfrm rot="21300000">
          <a:off x="18464" y="2033658"/>
          <a:ext cx="3905151" cy="594210"/>
        </a:xfrm>
        <a:prstGeom prst="mathMinus">
          <a:avLst/>
        </a:prstGeom>
        <a:solidFill>
          <a:schemeClr val="accent2">
            <a:tint val="4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B857AB-F515-4407-8149-FE2F82C42792}">
      <dsp:nvSpPr>
        <dsp:cNvPr id="0" name=""/>
        <dsp:cNvSpPr/>
      </dsp:nvSpPr>
      <dsp:spPr>
        <a:xfrm>
          <a:off x="473049" y="233076"/>
          <a:ext cx="1182624" cy="1864611"/>
        </a:xfrm>
        <a:prstGeom prst="downArrow">
          <a:avLst/>
        </a:prstGeom>
        <a:solidFill>
          <a:srgbClr val="D0A8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9AEE98-A72E-4798-95C4-F039FC25F5A7}">
      <dsp:nvSpPr>
        <dsp:cNvPr id="0" name=""/>
        <dsp:cNvSpPr/>
      </dsp:nvSpPr>
      <dsp:spPr>
        <a:xfrm>
          <a:off x="2089302" y="0"/>
          <a:ext cx="1261465" cy="195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fr-CA" sz="1500" kern="1200" dirty="0"/>
            <a:t>Logique Clinique </a:t>
          </a:r>
        </a:p>
      </dsp:txBody>
      <dsp:txXfrm>
        <a:off x="2089302" y="0"/>
        <a:ext cx="1261465" cy="1957841"/>
      </dsp:txXfrm>
    </dsp:sp>
    <dsp:sp modelId="{442D0E93-E6B5-48B5-8826-D624152BE25F}">
      <dsp:nvSpPr>
        <dsp:cNvPr id="0" name=""/>
        <dsp:cNvSpPr/>
      </dsp:nvSpPr>
      <dsp:spPr>
        <a:xfrm>
          <a:off x="2286406" y="2563840"/>
          <a:ext cx="1182624" cy="1864611"/>
        </a:xfrm>
        <a:prstGeom prst="upArrow">
          <a:avLst/>
        </a:prstGeom>
        <a:solidFill>
          <a:schemeClr val="accent2"/>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33E8E6-64B4-4BD2-92ED-BE00D04CE4F1}">
      <dsp:nvSpPr>
        <dsp:cNvPr id="0" name=""/>
        <dsp:cNvSpPr/>
      </dsp:nvSpPr>
      <dsp:spPr>
        <a:xfrm>
          <a:off x="591312" y="2703686"/>
          <a:ext cx="1261465" cy="195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fr-CA" sz="1500" kern="1200" dirty="0"/>
            <a:t>Logique Managériale </a:t>
          </a:r>
        </a:p>
      </dsp:txBody>
      <dsp:txXfrm>
        <a:off x="591312" y="2703686"/>
        <a:ext cx="1261465" cy="19578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821CC1-DE34-48D5-A8A2-9B0FA8477B48}">
      <dsp:nvSpPr>
        <dsp:cNvPr id="0" name=""/>
        <dsp:cNvSpPr/>
      </dsp:nvSpPr>
      <dsp:spPr>
        <a:xfrm>
          <a:off x="0" y="414760"/>
          <a:ext cx="9872663" cy="119070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6228" tIns="583184" rIns="766228" bIns="199136" numCol="1" spcCol="1270" anchor="t" anchorCtr="0">
          <a:noAutofit/>
        </a:bodyPr>
        <a:lstStyle/>
        <a:p>
          <a:pPr marL="285750" lvl="1" indent="-285750" algn="l" defTabSz="1244600">
            <a:lnSpc>
              <a:spcPct val="90000"/>
            </a:lnSpc>
            <a:spcBef>
              <a:spcPct val="0"/>
            </a:spcBef>
            <a:spcAft>
              <a:spcPct val="15000"/>
            </a:spcAft>
            <a:buChar char="•"/>
          </a:pPr>
          <a:r>
            <a:rPr lang="fr-CA" sz="2800" kern="1200" noProof="0" dirty="0"/>
            <a:t>Dualité acteur et structure</a:t>
          </a:r>
        </a:p>
      </dsp:txBody>
      <dsp:txXfrm>
        <a:off x="0" y="414760"/>
        <a:ext cx="9872663" cy="1190700"/>
      </dsp:txXfrm>
    </dsp:sp>
    <dsp:sp modelId="{ECBA9EC8-5078-439F-9459-613276527E14}">
      <dsp:nvSpPr>
        <dsp:cNvPr id="0" name=""/>
        <dsp:cNvSpPr/>
      </dsp:nvSpPr>
      <dsp:spPr>
        <a:xfrm>
          <a:off x="493633" y="1480"/>
          <a:ext cx="6910864" cy="82656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1214" tIns="0" rIns="261214" bIns="0" numCol="1" spcCol="1270" anchor="ctr" anchorCtr="0">
          <a:noAutofit/>
        </a:bodyPr>
        <a:lstStyle/>
        <a:p>
          <a:pPr marL="0" lvl="0" indent="0" algn="l" defTabSz="1244600">
            <a:lnSpc>
              <a:spcPct val="90000"/>
            </a:lnSpc>
            <a:spcBef>
              <a:spcPct val="0"/>
            </a:spcBef>
            <a:spcAft>
              <a:spcPct val="35000"/>
            </a:spcAft>
            <a:buNone/>
          </a:pPr>
          <a:r>
            <a:rPr lang="fr-CA" sz="2800" kern="1200" dirty="0"/>
            <a:t>La théorie de la structuration de Giddens</a:t>
          </a:r>
          <a:endParaRPr lang="en-US" sz="2800" kern="1200" dirty="0"/>
        </a:p>
      </dsp:txBody>
      <dsp:txXfrm>
        <a:off x="533982" y="41829"/>
        <a:ext cx="6830166" cy="745862"/>
      </dsp:txXfrm>
    </dsp:sp>
    <dsp:sp modelId="{0C599AC8-A1C8-4132-90D8-8BCD2F7DA9CA}">
      <dsp:nvSpPr>
        <dsp:cNvPr id="0" name=""/>
        <dsp:cNvSpPr/>
      </dsp:nvSpPr>
      <dsp:spPr>
        <a:xfrm>
          <a:off x="0" y="2169940"/>
          <a:ext cx="9872663" cy="2116800"/>
        </a:xfrm>
        <a:prstGeom prst="rect">
          <a:avLst/>
        </a:prstGeom>
        <a:solidFill>
          <a:schemeClr val="lt1">
            <a:alpha val="9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6228" tIns="583184" rIns="766228" bIns="199136" numCol="1" spcCol="1270" anchor="t" anchorCtr="0">
          <a:noAutofit/>
        </a:bodyPr>
        <a:lstStyle/>
        <a:p>
          <a:pPr marL="285750" lvl="1" indent="-285750" algn="l" defTabSz="1244600">
            <a:lnSpc>
              <a:spcPct val="90000"/>
            </a:lnSpc>
            <a:spcBef>
              <a:spcPct val="0"/>
            </a:spcBef>
            <a:spcAft>
              <a:spcPct val="15000"/>
            </a:spcAft>
            <a:buChar char="•"/>
          </a:pPr>
          <a:r>
            <a:rPr lang="fr-CA" sz="2800" kern="1200"/>
            <a:t>Routine organisationnelles : unités d’analyse</a:t>
          </a:r>
          <a:endParaRPr lang="en-US" sz="2800" kern="1200"/>
        </a:p>
        <a:p>
          <a:pPr marL="571500" lvl="2" indent="-285750" algn="l" defTabSz="1244600">
            <a:lnSpc>
              <a:spcPct val="90000"/>
            </a:lnSpc>
            <a:spcBef>
              <a:spcPct val="0"/>
            </a:spcBef>
            <a:spcAft>
              <a:spcPct val="15000"/>
            </a:spcAft>
            <a:buChar char="•"/>
          </a:pPr>
          <a:r>
            <a:rPr lang="fr-CA" sz="2800" kern="1200"/>
            <a:t>Observation in situ et in vivo du processus (9 mois) </a:t>
          </a:r>
          <a:endParaRPr lang="en-US" sz="2800" kern="1200"/>
        </a:p>
        <a:p>
          <a:pPr marL="571500" lvl="2" indent="-285750" algn="l" defTabSz="1244600">
            <a:lnSpc>
              <a:spcPct val="90000"/>
            </a:lnSpc>
            <a:spcBef>
              <a:spcPct val="0"/>
            </a:spcBef>
            <a:spcAft>
              <a:spcPct val="15000"/>
            </a:spcAft>
            <a:buChar char="•"/>
          </a:pPr>
          <a:r>
            <a:rPr lang="fr-CA" sz="2800" kern="1200" dirty="0"/>
            <a:t>Entrevues avec les acteurs clés (n=16) </a:t>
          </a:r>
          <a:endParaRPr lang="en-US" sz="2800" kern="1200" dirty="0"/>
        </a:p>
      </dsp:txBody>
      <dsp:txXfrm>
        <a:off x="0" y="2169940"/>
        <a:ext cx="9872663" cy="2116800"/>
      </dsp:txXfrm>
    </dsp:sp>
    <dsp:sp modelId="{B7C582BB-9F4E-4D79-8B37-D3CA5B371D3E}">
      <dsp:nvSpPr>
        <dsp:cNvPr id="0" name=""/>
        <dsp:cNvSpPr/>
      </dsp:nvSpPr>
      <dsp:spPr>
        <a:xfrm>
          <a:off x="493633" y="1756660"/>
          <a:ext cx="6910864" cy="826560"/>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1214" tIns="0" rIns="261214" bIns="0" numCol="1" spcCol="1270" anchor="ctr" anchorCtr="0">
          <a:noAutofit/>
        </a:bodyPr>
        <a:lstStyle/>
        <a:p>
          <a:pPr marL="0" lvl="0" indent="0" algn="l" defTabSz="1244600">
            <a:lnSpc>
              <a:spcPct val="90000"/>
            </a:lnSpc>
            <a:spcBef>
              <a:spcPct val="0"/>
            </a:spcBef>
            <a:spcAft>
              <a:spcPct val="35000"/>
            </a:spcAft>
            <a:buNone/>
          </a:pPr>
          <a:r>
            <a:rPr lang="fr-CA" sz="2800" kern="1200" dirty="0"/>
            <a:t>L’ethnométhodologie</a:t>
          </a:r>
          <a:endParaRPr lang="en-US" sz="2800" kern="1200" dirty="0"/>
        </a:p>
      </dsp:txBody>
      <dsp:txXfrm>
        <a:off x="533982" y="1797009"/>
        <a:ext cx="6830166" cy="7458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16F35F-0400-4B98-AF0B-01B1F4CD3E10}">
      <dsp:nvSpPr>
        <dsp:cNvPr id="0" name=""/>
        <dsp:cNvSpPr/>
      </dsp:nvSpPr>
      <dsp:spPr>
        <a:xfrm>
          <a:off x="0" y="713175"/>
          <a:ext cx="10604938" cy="3992625"/>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23061" tIns="1332992" rIns="823061" bIns="284480" numCol="1" spcCol="1270" anchor="t" anchorCtr="0">
          <a:noAutofit/>
        </a:bodyPr>
        <a:lstStyle/>
        <a:p>
          <a:pPr marL="285750" lvl="1" indent="-285750" algn="l" defTabSz="1778000">
            <a:lnSpc>
              <a:spcPct val="90000"/>
            </a:lnSpc>
            <a:spcBef>
              <a:spcPct val="0"/>
            </a:spcBef>
            <a:spcAft>
              <a:spcPct val="15000"/>
            </a:spcAft>
            <a:buChar char="•"/>
          </a:pPr>
          <a:r>
            <a:rPr lang="fr-CA" sz="4000" b="1" kern="1200" dirty="0"/>
            <a:t>Plusieurs acteurs </a:t>
          </a:r>
          <a:r>
            <a:rPr lang="fr-CA" sz="4000" kern="1200" dirty="0"/>
            <a:t>avec des </a:t>
          </a:r>
          <a:r>
            <a:rPr lang="fr-CA" sz="4000" b="1" kern="1200" dirty="0"/>
            <a:t>rôles</a:t>
          </a:r>
          <a:r>
            <a:rPr lang="fr-CA" sz="4000" kern="1200" dirty="0"/>
            <a:t> et </a:t>
          </a:r>
          <a:r>
            <a:rPr lang="fr-CA" sz="4000" b="1" kern="1200" dirty="0"/>
            <a:t>mandats</a:t>
          </a:r>
          <a:r>
            <a:rPr lang="fr-CA" sz="4000" kern="1200" dirty="0"/>
            <a:t> (buts) différents  </a:t>
          </a:r>
          <a:endParaRPr lang="en-US" sz="4000" kern="1200" dirty="0"/>
        </a:p>
        <a:p>
          <a:pPr marL="285750" lvl="1" indent="-285750" algn="l" defTabSz="1778000">
            <a:lnSpc>
              <a:spcPct val="90000"/>
            </a:lnSpc>
            <a:spcBef>
              <a:spcPct val="0"/>
            </a:spcBef>
            <a:spcAft>
              <a:spcPct val="15000"/>
            </a:spcAft>
            <a:buChar char="•"/>
          </a:pPr>
          <a:r>
            <a:rPr lang="en-US" sz="4000" kern="1200" dirty="0"/>
            <a:t>Importance de la </a:t>
          </a:r>
          <a:r>
            <a:rPr lang="en-US" sz="4000" b="1" kern="1200" dirty="0"/>
            <a:t>collaboration</a:t>
          </a:r>
          <a:r>
            <a:rPr lang="en-US" sz="4000" kern="1200" dirty="0"/>
            <a:t> et la </a:t>
          </a:r>
          <a:r>
            <a:rPr lang="fr-CA" sz="4000" b="1" kern="1200" dirty="0"/>
            <a:t>négociation </a:t>
          </a:r>
          <a:endParaRPr lang="en-US" sz="4000" b="1" kern="1200" dirty="0"/>
        </a:p>
      </dsp:txBody>
      <dsp:txXfrm>
        <a:off x="0" y="713175"/>
        <a:ext cx="10604938" cy="3992625"/>
      </dsp:txXfrm>
    </dsp:sp>
    <dsp:sp modelId="{B1802018-81DB-46CC-9DFA-A9FA0DD84200}">
      <dsp:nvSpPr>
        <dsp:cNvPr id="0" name=""/>
        <dsp:cNvSpPr/>
      </dsp:nvSpPr>
      <dsp:spPr>
        <a:xfrm>
          <a:off x="230947" y="413327"/>
          <a:ext cx="10373860" cy="1244487"/>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0589" tIns="0" rIns="280589" bIns="0" numCol="1" spcCol="1270" anchor="ctr" anchorCtr="0">
          <a:noAutofit/>
        </a:bodyPr>
        <a:lstStyle/>
        <a:p>
          <a:pPr marL="0" lvl="0" indent="0" algn="l" defTabSz="1955800">
            <a:lnSpc>
              <a:spcPct val="90000"/>
            </a:lnSpc>
            <a:spcBef>
              <a:spcPct val="0"/>
            </a:spcBef>
            <a:spcAft>
              <a:spcPct val="35000"/>
            </a:spcAft>
            <a:buNone/>
          </a:pPr>
          <a:r>
            <a:rPr lang="fr-CA" sz="4400" kern="1200" dirty="0"/>
            <a:t>Ce</a:t>
          </a:r>
          <a:r>
            <a:rPr lang="fr-CA" sz="4400" b="0" kern="1200" dirty="0"/>
            <a:t> processus </a:t>
          </a:r>
          <a:r>
            <a:rPr lang="fr-CA" sz="4400" kern="1200" dirty="0"/>
            <a:t>est </a:t>
          </a:r>
          <a:r>
            <a:rPr lang="fr-CA" sz="4400" b="1" kern="1200" dirty="0"/>
            <a:t>collectif</a:t>
          </a:r>
          <a:endParaRPr lang="en-US" sz="4400" kern="1200" dirty="0"/>
        </a:p>
      </dsp:txBody>
      <dsp:txXfrm>
        <a:off x="291698" y="474078"/>
        <a:ext cx="10252358" cy="112298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ADA06E-BB89-4DD4-AC24-602DE4840ABD}">
      <dsp:nvSpPr>
        <dsp:cNvPr id="0" name=""/>
        <dsp:cNvSpPr/>
      </dsp:nvSpPr>
      <dsp:spPr>
        <a:xfrm>
          <a:off x="108729" y="1559856"/>
          <a:ext cx="1143016" cy="182287"/>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49E82A-652F-4576-927C-8237F7C79977}">
      <dsp:nvSpPr>
        <dsp:cNvPr id="0" name=""/>
        <dsp:cNvSpPr/>
      </dsp:nvSpPr>
      <dsp:spPr>
        <a:xfrm>
          <a:off x="607229" y="864755"/>
          <a:ext cx="1959424" cy="1959424"/>
        </a:xfrm>
        <a:prstGeom prst="leftCircularArrow">
          <a:avLst>
            <a:gd name="adj1" fmla="val 3223"/>
            <a:gd name="adj2" fmla="val 397341"/>
            <a:gd name="adj3" fmla="val 3449588"/>
            <a:gd name="adj4" fmla="val 10301226"/>
            <a:gd name="adj5" fmla="val 376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FD2076-028B-4485-A48D-E0910C52F5ED}">
      <dsp:nvSpPr>
        <dsp:cNvPr id="0" name=""/>
        <dsp:cNvSpPr/>
      </dsp:nvSpPr>
      <dsp:spPr>
        <a:xfrm>
          <a:off x="112828" y="1394565"/>
          <a:ext cx="1202213" cy="47808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fr-CA" sz="1400" kern="1200" noProof="0" dirty="0">
              <a:latin typeface="Calibri" panose="020F0502020204030204"/>
              <a:ea typeface="+mn-ea"/>
              <a:cs typeface="+mn-cs"/>
            </a:rPr>
            <a:t>Encadrement</a:t>
          </a:r>
          <a:r>
            <a:rPr lang="es-CL" sz="1400" kern="1200" dirty="0">
              <a:latin typeface="Calibri" panose="020F0502020204030204"/>
              <a:ea typeface="+mn-ea"/>
              <a:cs typeface="+mn-cs"/>
            </a:rPr>
            <a:t> </a:t>
          </a:r>
          <a:endParaRPr lang="fr-CA" sz="1400" kern="1200" dirty="0"/>
        </a:p>
      </dsp:txBody>
      <dsp:txXfrm>
        <a:off x="126830" y="1408567"/>
        <a:ext cx="1174209" cy="450076"/>
      </dsp:txXfrm>
    </dsp:sp>
    <dsp:sp modelId="{E1D4C55E-58E0-441E-A1E2-6E29CAE2ED2D}">
      <dsp:nvSpPr>
        <dsp:cNvPr id="0" name=""/>
        <dsp:cNvSpPr/>
      </dsp:nvSpPr>
      <dsp:spPr>
        <a:xfrm>
          <a:off x="1807529" y="1093239"/>
          <a:ext cx="1352489" cy="111552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Char char="•"/>
          </a:pPr>
          <a:r>
            <a:rPr lang="es-CL" sz="1000" kern="1200" dirty="0"/>
            <a:t>MC</a:t>
          </a:r>
        </a:p>
        <a:p>
          <a:pPr marL="57150" lvl="1" indent="-57150" algn="l" defTabSz="444500">
            <a:lnSpc>
              <a:spcPct val="90000"/>
            </a:lnSpc>
            <a:spcBef>
              <a:spcPct val="0"/>
            </a:spcBef>
            <a:spcAft>
              <a:spcPct val="15000"/>
            </a:spcAft>
            <a:buChar char="•"/>
          </a:pPr>
          <a:r>
            <a:rPr lang="es-CL" sz="1000" kern="1200"/>
            <a:t>Facteurs de risque de parents</a:t>
          </a:r>
        </a:p>
        <a:p>
          <a:pPr marL="57150" lvl="1" indent="-57150" algn="l" defTabSz="444500">
            <a:lnSpc>
              <a:spcPct val="90000"/>
            </a:lnSpc>
            <a:spcBef>
              <a:spcPct val="0"/>
            </a:spcBef>
            <a:spcAft>
              <a:spcPct val="15000"/>
            </a:spcAft>
            <a:buChar char="•"/>
          </a:pPr>
          <a:r>
            <a:rPr lang="es-CL" sz="1000" kern="1200" dirty="0" err="1"/>
            <a:t>Relation</a:t>
          </a:r>
          <a:r>
            <a:rPr lang="es-CL" sz="1000" kern="1200" dirty="0"/>
            <a:t> </a:t>
          </a:r>
          <a:r>
            <a:rPr lang="es-CL" sz="1000" kern="1200" dirty="0" err="1"/>
            <a:t>avec</a:t>
          </a:r>
          <a:r>
            <a:rPr lang="es-CL" sz="1000" kern="1200" dirty="0"/>
            <a:t> </a:t>
          </a:r>
          <a:r>
            <a:rPr lang="es-CL" sz="1000" kern="1200" dirty="0" err="1"/>
            <a:t>l'enfant</a:t>
          </a:r>
          <a:r>
            <a:rPr lang="es-CL" sz="1000" kern="1200" dirty="0"/>
            <a:t> </a:t>
          </a:r>
        </a:p>
        <a:p>
          <a:pPr marL="57150" lvl="1" indent="-57150" algn="l" defTabSz="444500">
            <a:lnSpc>
              <a:spcPct val="90000"/>
            </a:lnSpc>
            <a:spcBef>
              <a:spcPct val="0"/>
            </a:spcBef>
            <a:spcAft>
              <a:spcPct val="15000"/>
            </a:spcAft>
            <a:buChar char="•"/>
          </a:pPr>
          <a:r>
            <a:rPr lang="es-CL" sz="1000" kern="1200" dirty="0" err="1"/>
            <a:t>Réseau</a:t>
          </a:r>
          <a:endParaRPr lang="es-CL" sz="1000" kern="1200" dirty="0"/>
        </a:p>
      </dsp:txBody>
      <dsp:txXfrm>
        <a:off x="1833200" y="1357950"/>
        <a:ext cx="1301147" cy="825139"/>
      </dsp:txXfrm>
    </dsp:sp>
    <dsp:sp modelId="{61AFBF80-82FE-4897-9C02-C1E92B6FC43E}">
      <dsp:nvSpPr>
        <dsp:cNvPr id="0" name=""/>
        <dsp:cNvSpPr/>
      </dsp:nvSpPr>
      <dsp:spPr>
        <a:xfrm>
          <a:off x="2533112" y="368005"/>
          <a:ext cx="1787513" cy="1787513"/>
        </a:xfrm>
        <a:prstGeom prst="circularArrow">
          <a:avLst>
            <a:gd name="adj1" fmla="val 3534"/>
            <a:gd name="adj2" fmla="val 438777"/>
            <a:gd name="adj3" fmla="val 19385713"/>
            <a:gd name="adj4" fmla="val 12575511"/>
            <a:gd name="adj5" fmla="val 412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EC20394-1F89-41AA-BB51-DF8B9F0E8EF7}">
      <dsp:nvSpPr>
        <dsp:cNvPr id="0" name=""/>
        <dsp:cNvSpPr/>
      </dsp:nvSpPr>
      <dsp:spPr>
        <a:xfrm>
          <a:off x="2108082" y="854199"/>
          <a:ext cx="1202213" cy="47808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s-CL" sz="1400" kern="1200" dirty="0" err="1">
              <a:latin typeface="Calibri" panose="020F0502020204030204"/>
              <a:ea typeface="+mn-ea"/>
              <a:cs typeface="+mn-cs"/>
            </a:rPr>
            <a:t>Présentation</a:t>
          </a:r>
          <a:r>
            <a:rPr lang="es-CL" sz="1400" kern="1200" dirty="0">
              <a:latin typeface="Calibri" panose="020F0502020204030204"/>
              <a:ea typeface="+mn-ea"/>
              <a:cs typeface="+mn-cs"/>
            </a:rPr>
            <a:t> du dossier </a:t>
          </a:r>
        </a:p>
      </dsp:txBody>
      <dsp:txXfrm>
        <a:off x="2122084" y="868201"/>
        <a:ext cx="1174209" cy="450076"/>
      </dsp:txXfrm>
    </dsp:sp>
    <dsp:sp modelId="{34F4E12C-A3D1-4FC4-B44D-596F9741446F}">
      <dsp:nvSpPr>
        <dsp:cNvPr id="0" name=""/>
        <dsp:cNvSpPr/>
      </dsp:nvSpPr>
      <dsp:spPr>
        <a:xfrm>
          <a:off x="3611066" y="1093239"/>
          <a:ext cx="1352489" cy="111552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Char char="•"/>
          </a:pPr>
          <a:r>
            <a:rPr lang="es-CL" sz="1000" kern="1200" dirty="0" err="1"/>
            <a:t>Modalité</a:t>
          </a:r>
          <a:r>
            <a:rPr lang="es-CL" sz="1000" kern="1200" dirty="0"/>
            <a:t> de </a:t>
          </a:r>
          <a:r>
            <a:rPr lang="es-CL" sz="1000" kern="1200" dirty="0" err="1"/>
            <a:t>contact</a:t>
          </a:r>
          <a:r>
            <a:rPr lang="es-CL" sz="1000" kern="1200" dirty="0"/>
            <a:t> </a:t>
          </a:r>
        </a:p>
        <a:p>
          <a:pPr marL="57150" lvl="1" indent="-57150" algn="l" defTabSz="444500">
            <a:lnSpc>
              <a:spcPct val="90000"/>
            </a:lnSpc>
            <a:spcBef>
              <a:spcPct val="0"/>
            </a:spcBef>
            <a:spcAft>
              <a:spcPct val="15000"/>
            </a:spcAft>
            <a:buChar char="•"/>
          </a:pPr>
          <a:r>
            <a:rPr lang="es-CL" sz="1000" kern="1200"/>
            <a:t>Ressources mises en place</a:t>
          </a:r>
        </a:p>
        <a:p>
          <a:pPr marL="57150" lvl="1" indent="-57150" algn="l" defTabSz="444500">
            <a:lnSpc>
              <a:spcPct val="90000"/>
            </a:lnSpc>
            <a:spcBef>
              <a:spcPct val="0"/>
            </a:spcBef>
            <a:spcAft>
              <a:spcPct val="15000"/>
            </a:spcAft>
            <a:buChar char="•"/>
          </a:pPr>
          <a:r>
            <a:rPr lang="es-CL" sz="1000" kern="1200"/>
            <a:t>Intensité des services</a:t>
          </a:r>
        </a:p>
        <a:p>
          <a:pPr marL="57150" lvl="1" indent="-57150" algn="l" defTabSz="444500">
            <a:lnSpc>
              <a:spcPct val="90000"/>
            </a:lnSpc>
            <a:spcBef>
              <a:spcPct val="0"/>
            </a:spcBef>
            <a:spcAft>
              <a:spcPct val="15000"/>
            </a:spcAft>
            <a:buChar char="•"/>
          </a:pPr>
          <a:r>
            <a:rPr lang="es-CL" sz="1000" kern="1200"/>
            <a:t>Posture des parents  </a:t>
          </a:r>
        </a:p>
      </dsp:txBody>
      <dsp:txXfrm>
        <a:off x="3636737" y="1118910"/>
        <a:ext cx="1301147" cy="825139"/>
      </dsp:txXfrm>
    </dsp:sp>
    <dsp:sp modelId="{B2258992-F23F-4EA0-A119-2249AA8013E2}">
      <dsp:nvSpPr>
        <dsp:cNvPr id="0" name=""/>
        <dsp:cNvSpPr/>
      </dsp:nvSpPr>
      <dsp:spPr>
        <a:xfrm>
          <a:off x="4347920" y="1275559"/>
          <a:ext cx="1614695" cy="1614695"/>
        </a:xfrm>
        <a:prstGeom prst="leftCircularArrow">
          <a:avLst>
            <a:gd name="adj1" fmla="val 3912"/>
            <a:gd name="adj2" fmla="val 490169"/>
            <a:gd name="adj3" fmla="val 2265680"/>
            <a:gd name="adj4" fmla="val 9024489"/>
            <a:gd name="adj5" fmla="val 456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B7E339C-4643-4CB1-8E43-2F1B8FE8F412}">
      <dsp:nvSpPr>
        <dsp:cNvPr id="0" name=""/>
        <dsp:cNvSpPr/>
      </dsp:nvSpPr>
      <dsp:spPr>
        <a:xfrm>
          <a:off x="3911620" y="1969720"/>
          <a:ext cx="1202213" cy="47808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fr-CA" sz="1400" kern="1200" noProof="0" dirty="0">
              <a:latin typeface="Calibri" panose="020F0502020204030204"/>
              <a:ea typeface="+mn-ea"/>
              <a:cs typeface="+mn-cs"/>
            </a:rPr>
            <a:t>Intervention</a:t>
          </a:r>
        </a:p>
      </dsp:txBody>
      <dsp:txXfrm>
        <a:off x="3925622" y="1983722"/>
        <a:ext cx="1174209" cy="450076"/>
      </dsp:txXfrm>
    </dsp:sp>
    <dsp:sp modelId="{9F079B87-FF6C-4EEC-BADB-82D3F12FDD2E}">
      <dsp:nvSpPr>
        <dsp:cNvPr id="0" name=""/>
        <dsp:cNvSpPr/>
      </dsp:nvSpPr>
      <dsp:spPr>
        <a:xfrm>
          <a:off x="5414603" y="1093239"/>
          <a:ext cx="1352489" cy="111552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Char char="•"/>
          </a:pPr>
          <a:r>
            <a:rPr lang="es-CL" sz="1000" kern="1200"/>
            <a:t>Lecture des éléments ordonnée par le juge et prise acte que...</a:t>
          </a:r>
        </a:p>
        <a:p>
          <a:pPr marL="57150" lvl="1" indent="-57150" algn="l" defTabSz="444500">
            <a:lnSpc>
              <a:spcPct val="90000"/>
            </a:lnSpc>
            <a:spcBef>
              <a:spcPct val="0"/>
            </a:spcBef>
            <a:spcAft>
              <a:spcPct val="15000"/>
            </a:spcAft>
            <a:buChar char="•"/>
          </a:pPr>
          <a:r>
            <a:rPr lang="es-CL" sz="1000" kern="1200"/>
            <a:t>A-t-on fait ce qui nous a été ordonne? </a:t>
          </a:r>
        </a:p>
      </dsp:txBody>
      <dsp:txXfrm>
        <a:off x="5440274" y="1357950"/>
        <a:ext cx="1301147" cy="825139"/>
      </dsp:txXfrm>
    </dsp:sp>
    <dsp:sp modelId="{1D1AC2CB-740C-4ED1-BDFF-76BCD2F418C1}">
      <dsp:nvSpPr>
        <dsp:cNvPr id="0" name=""/>
        <dsp:cNvSpPr/>
      </dsp:nvSpPr>
      <dsp:spPr>
        <a:xfrm>
          <a:off x="6140186" y="368005"/>
          <a:ext cx="1787513" cy="1787513"/>
        </a:xfrm>
        <a:prstGeom prst="circularArrow">
          <a:avLst>
            <a:gd name="adj1" fmla="val 3534"/>
            <a:gd name="adj2" fmla="val 438777"/>
            <a:gd name="adj3" fmla="val 19385713"/>
            <a:gd name="adj4" fmla="val 12575511"/>
            <a:gd name="adj5" fmla="val 412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5D5D1AD-9890-42C6-A77E-DEF27C2F95D4}">
      <dsp:nvSpPr>
        <dsp:cNvPr id="0" name=""/>
        <dsp:cNvSpPr/>
      </dsp:nvSpPr>
      <dsp:spPr>
        <a:xfrm>
          <a:off x="5715157" y="854199"/>
          <a:ext cx="1202213" cy="47808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s-CL" sz="1400" kern="1200">
              <a:latin typeface="Calibri" panose="020F0502020204030204"/>
              <a:ea typeface="+mn-ea"/>
              <a:cs typeface="+mn-cs"/>
            </a:rPr>
            <a:t>Ordonnance </a:t>
          </a:r>
        </a:p>
      </dsp:txBody>
      <dsp:txXfrm>
        <a:off x="5729159" y="868201"/>
        <a:ext cx="1174209" cy="450076"/>
      </dsp:txXfrm>
    </dsp:sp>
    <dsp:sp modelId="{A67DDB9F-B720-48B4-9310-0E14A78AD184}">
      <dsp:nvSpPr>
        <dsp:cNvPr id="0" name=""/>
        <dsp:cNvSpPr/>
      </dsp:nvSpPr>
      <dsp:spPr>
        <a:xfrm>
          <a:off x="7218140" y="1093239"/>
          <a:ext cx="1352489" cy="111552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Char char="•"/>
          </a:pPr>
          <a:r>
            <a:rPr lang="es-CL" sz="1000" kern="1200"/>
            <a:t>Développement </a:t>
          </a:r>
        </a:p>
        <a:p>
          <a:pPr marL="57150" lvl="1" indent="-57150" algn="l" defTabSz="444500">
            <a:lnSpc>
              <a:spcPct val="90000"/>
            </a:lnSpc>
            <a:spcBef>
              <a:spcPct val="0"/>
            </a:spcBef>
            <a:spcAft>
              <a:spcPct val="15000"/>
            </a:spcAft>
            <a:buChar char="•"/>
          </a:pPr>
          <a:r>
            <a:rPr lang="es-CL" sz="1000" kern="1200"/>
            <a:t>Attachement </a:t>
          </a:r>
        </a:p>
        <a:p>
          <a:pPr marL="57150" lvl="1" indent="-57150" algn="l" defTabSz="444500">
            <a:lnSpc>
              <a:spcPct val="90000"/>
            </a:lnSpc>
            <a:spcBef>
              <a:spcPct val="0"/>
            </a:spcBef>
            <a:spcAft>
              <a:spcPct val="15000"/>
            </a:spcAft>
            <a:buChar char="•"/>
          </a:pPr>
          <a:r>
            <a:rPr lang="es-CL" sz="1000" kern="1200" dirty="0" err="1"/>
            <a:t>Réactions</a:t>
          </a:r>
          <a:r>
            <a:rPr lang="es-CL" sz="1000" kern="1200" dirty="0"/>
            <a:t> </a:t>
          </a:r>
        </a:p>
      </dsp:txBody>
      <dsp:txXfrm>
        <a:off x="7243811" y="1118910"/>
        <a:ext cx="1301147" cy="825139"/>
      </dsp:txXfrm>
    </dsp:sp>
    <dsp:sp modelId="{50442004-9138-4BEE-8A39-DDAD489C6AE3}">
      <dsp:nvSpPr>
        <dsp:cNvPr id="0" name=""/>
        <dsp:cNvSpPr/>
      </dsp:nvSpPr>
      <dsp:spPr>
        <a:xfrm>
          <a:off x="7518694" y="1969720"/>
          <a:ext cx="1202213" cy="47808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s-CL" sz="1400" kern="1200">
              <a:latin typeface="Calibri" panose="020F0502020204030204"/>
              <a:ea typeface="+mn-ea"/>
              <a:cs typeface="+mn-cs"/>
            </a:rPr>
            <a:t>Enfant </a:t>
          </a:r>
        </a:p>
      </dsp:txBody>
      <dsp:txXfrm>
        <a:off x="7532696" y="1983722"/>
        <a:ext cx="1174209" cy="45007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F99E20-9821-4485-8A15-BC83B8176E1F}">
      <dsp:nvSpPr>
        <dsp:cNvPr id="0" name=""/>
        <dsp:cNvSpPr/>
      </dsp:nvSpPr>
      <dsp:spPr>
        <a:xfrm>
          <a:off x="127162" y="683323"/>
          <a:ext cx="1591982" cy="131305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None/>
          </a:pPr>
          <a:r>
            <a:rPr lang="es-CL" sz="1000" kern="1200">
              <a:latin typeface="Calibri" panose="020F0502020204030204"/>
              <a:ea typeface="+mn-ea"/>
              <a:cs typeface="+mn-cs"/>
            </a:rPr>
            <a:t>Sur la lecture de cas</a:t>
          </a:r>
          <a:endParaRPr lang="es-CL" sz="1000" kern="1200" dirty="0">
            <a:latin typeface="Calibri" panose="020F0502020204030204"/>
            <a:ea typeface="+mn-ea"/>
            <a:cs typeface="+mn-cs"/>
          </a:endParaRPr>
        </a:p>
        <a:p>
          <a:pPr marL="57150" lvl="1" indent="-57150" algn="l" defTabSz="444500">
            <a:lnSpc>
              <a:spcPct val="90000"/>
            </a:lnSpc>
            <a:spcBef>
              <a:spcPct val="0"/>
            </a:spcBef>
            <a:spcAft>
              <a:spcPct val="15000"/>
            </a:spcAft>
            <a:buChar char="•"/>
          </a:pPr>
          <a:r>
            <a:rPr lang="es-CL" sz="1000" kern="1200" dirty="0">
              <a:latin typeface="Calibri" panose="020F0502020204030204"/>
              <a:ea typeface="+mn-ea"/>
              <a:cs typeface="+mn-cs"/>
            </a:rPr>
            <a:t>Sur la </a:t>
          </a:r>
          <a:r>
            <a:rPr lang="es-CL" sz="1000" kern="1200" dirty="0" err="1">
              <a:latin typeface="Calibri" panose="020F0502020204030204"/>
              <a:ea typeface="+mn-ea"/>
              <a:cs typeface="+mn-cs"/>
            </a:rPr>
            <a:t>prise</a:t>
          </a:r>
          <a:r>
            <a:rPr lang="es-CL" sz="1000" kern="1200" dirty="0">
              <a:latin typeface="Calibri" panose="020F0502020204030204"/>
              <a:ea typeface="+mn-ea"/>
              <a:cs typeface="+mn-cs"/>
            </a:rPr>
            <a:t> en </a:t>
          </a:r>
          <a:r>
            <a:rPr lang="es-CL" sz="1000" kern="1200" dirty="0" err="1">
              <a:latin typeface="Calibri" panose="020F0502020204030204"/>
              <a:ea typeface="+mn-ea"/>
              <a:cs typeface="+mn-cs"/>
            </a:rPr>
            <a:t>charge</a:t>
          </a:r>
          <a:endParaRPr lang="es-CL" sz="1000" kern="1200" dirty="0">
            <a:latin typeface="Calibri" panose="020F0502020204030204"/>
            <a:ea typeface="+mn-ea"/>
            <a:cs typeface="+mn-cs"/>
          </a:endParaRPr>
        </a:p>
        <a:p>
          <a:pPr marL="57150" lvl="1" indent="-57150" algn="l" defTabSz="444500">
            <a:lnSpc>
              <a:spcPct val="90000"/>
            </a:lnSpc>
            <a:spcBef>
              <a:spcPct val="0"/>
            </a:spcBef>
            <a:spcAft>
              <a:spcPct val="15000"/>
            </a:spcAft>
            <a:buChar char="•"/>
          </a:pPr>
          <a:r>
            <a:rPr lang="fr-CA" sz="1000" kern="1200" dirty="0">
              <a:latin typeface="Calibri" panose="020F0502020204030204"/>
              <a:ea typeface="+mn-ea"/>
              <a:cs typeface="+mn-cs"/>
            </a:rPr>
            <a:t>Sur la clarification du projet de vie</a:t>
          </a:r>
          <a:endParaRPr lang="es-CL" sz="1000" kern="1200" dirty="0">
            <a:latin typeface="Calibri" panose="020F0502020204030204"/>
            <a:ea typeface="+mn-ea"/>
            <a:cs typeface="+mn-cs"/>
          </a:endParaRPr>
        </a:p>
        <a:p>
          <a:pPr marL="57150" lvl="1" indent="-57150" algn="l" defTabSz="444500">
            <a:lnSpc>
              <a:spcPct val="90000"/>
            </a:lnSpc>
            <a:spcBef>
              <a:spcPct val="0"/>
            </a:spcBef>
            <a:spcAft>
              <a:spcPct val="15000"/>
            </a:spcAft>
            <a:buChar char="•"/>
          </a:pPr>
          <a:r>
            <a:rPr lang="es-CL" sz="1000" kern="1200" dirty="0">
              <a:latin typeface="Calibri" panose="020F0502020204030204"/>
              <a:ea typeface="+mn-ea"/>
              <a:cs typeface="+mn-cs"/>
            </a:rPr>
            <a:t>Sur le </a:t>
          </a:r>
          <a:r>
            <a:rPr lang="es-CL" sz="1000" kern="1200" dirty="0" err="1">
              <a:latin typeface="Calibri" panose="020F0502020204030204"/>
              <a:ea typeface="+mn-ea"/>
              <a:cs typeface="+mn-cs"/>
            </a:rPr>
            <a:t>choix</a:t>
          </a:r>
          <a:r>
            <a:rPr lang="es-CL" sz="1000" kern="1200" dirty="0">
              <a:latin typeface="Calibri" panose="020F0502020204030204"/>
              <a:ea typeface="+mn-ea"/>
              <a:cs typeface="+mn-cs"/>
            </a:rPr>
            <a:t> du </a:t>
          </a:r>
          <a:r>
            <a:rPr lang="es-CL" sz="1000" kern="1200" dirty="0" err="1">
              <a:latin typeface="Calibri" panose="020F0502020204030204"/>
              <a:ea typeface="+mn-ea"/>
              <a:cs typeface="+mn-cs"/>
            </a:rPr>
            <a:t>milieu</a:t>
          </a:r>
          <a:endParaRPr lang="es-CL" sz="1000" kern="1200" dirty="0">
            <a:latin typeface="Calibri" panose="020F0502020204030204"/>
            <a:ea typeface="+mn-ea"/>
            <a:cs typeface="+mn-cs"/>
          </a:endParaRPr>
        </a:p>
      </dsp:txBody>
      <dsp:txXfrm>
        <a:off x="157379" y="713540"/>
        <a:ext cx="1531548" cy="971250"/>
      </dsp:txXfrm>
    </dsp:sp>
    <dsp:sp modelId="{2DF033E1-4A86-4C1A-9FD2-460C42F2B2FA}">
      <dsp:nvSpPr>
        <dsp:cNvPr id="0" name=""/>
        <dsp:cNvSpPr/>
      </dsp:nvSpPr>
      <dsp:spPr>
        <a:xfrm>
          <a:off x="971161" y="814125"/>
          <a:ext cx="2024421" cy="2024421"/>
        </a:xfrm>
        <a:prstGeom prst="leftCircularArrow">
          <a:avLst>
            <a:gd name="adj1" fmla="val 4473"/>
            <a:gd name="adj2" fmla="val 568167"/>
            <a:gd name="adj3" fmla="val 2343678"/>
            <a:gd name="adj4" fmla="val 9024489"/>
            <a:gd name="adj5" fmla="val 521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87138F-D201-4AFE-9EF2-76D59F4959E3}">
      <dsp:nvSpPr>
        <dsp:cNvPr id="0" name=""/>
        <dsp:cNvSpPr/>
      </dsp:nvSpPr>
      <dsp:spPr>
        <a:xfrm>
          <a:off x="480936" y="1715008"/>
          <a:ext cx="1415095" cy="56273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fr-CA" sz="1300" kern="1200" noProof="0" dirty="0">
              <a:latin typeface="Calibri" panose="020F0502020204030204"/>
              <a:ea typeface="+mn-ea"/>
              <a:cs typeface="+mn-cs"/>
            </a:rPr>
            <a:t>Discussion</a:t>
          </a:r>
          <a:endParaRPr lang="es-CL" sz="1300" kern="1200" dirty="0">
            <a:latin typeface="Calibri" panose="020F0502020204030204"/>
            <a:ea typeface="+mn-ea"/>
            <a:cs typeface="+mn-cs"/>
          </a:endParaRPr>
        </a:p>
      </dsp:txBody>
      <dsp:txXfrm>
        <a:off x="497418" y="1731490"/>
        <a:ext cx="1382131" cy="529773"/>
      </dsp:txXfrm>
    </dsp:sp>
    <dsp:sp modelId="{8B563875-B050-40B2-ACDD-E06F951E0E81}">
      <dsp:nvSpPr>
        <dsp:cNvPr id="0" name=""/>
        <dsp:cNvSpPr/>
      </dsp:nvSpPr>
      <dsp:spPr>
        <a:xfrm>
          <a:off x="2327197" y="683323"/>
          <a:ext cx="1591982" cy="131305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Char char="•"/>
          </a:pPr>
          <a:r>
            <a:rPr lang="fr-CA" sz="1000" kern="1200" dirty="0"/>
            <a:t>Clarification du projet de vie</a:t>
          </a:r>
          <a:endParaRPr lang="es-CL" sz="1000" kern="1200" dirty="0"/>
        </a:p>
        <a:p>
          <a:pPr marL="57150" lvl="1" indent="-57150" algn="l" defTabSz="444500">
            <a:lnSpc>
              <a:spcPct val="90000"/>
            </a:lnSpc>
            <a:spcBef>
              <a:spcPct val="0"/>
            </a:spcBef>
            <a:spcAft>
              <a:spcPct val="15000"/>
            </a:spcAft>
            <a:buChar char="•"/>
          </a:pPr>
          <a:r>
            <a:rPr lang="es-CL" sz="1000" kern="1200" dirty="0"/>
            <a:t>Choix du </a:t>
          </a:r>
          <a:r>
            <a:rPr lang="es-CL" sz="1000" kern="1200" dirty="0" err="1"/>
            <a:t>milieu</a:t>
          </a:r>
          <a:r>
            <a:rPr lang="es-CL" sz="1000" kern="1200" dirty="0"/>
            <a:t> </a:t>
          </a:r>
          <a:endParaRPr lang="fr-CA" sz="1000" kern="1200" dirty="0"/>
        </a:p>
        <a:p>
          <a:pPr marL="57150" lvl="1" indent="-57150" algn="l" defTabSz="444500">
            <a:lnSpc>
              <a:spcPct val="90000"/>
            </a:lnSpc>
            <a:spcBef>
              <a:spcPct val="0"/>
            </a:spcBef>
            <a:spcAft>
              <a:spcPct val="15000"/>
            </a:spcAft>
            <a:buChar char="•"/>
          </a:pPr>
          <a:r>
            <a:rPr lang="es-CL" sz="1000" kern="1200" dirty="0" err="1"/>
            <a:t>Stratégies</a:t>
          </a:r>
          <a:r>
            <a:rPr lang="es-CL" sz="1000" kern="1200" dirty="0"/>
            <a:t> à </a:t>
          </a:r>
          <a:r>
            <a:rPr lang="es-CL" sz="1000" kern="1200" dirty="0" err="1"/>
            <a:t>mettre</a:t>
          </a:r>
          <a:r>
            <a:rPr lang="es-CL" sz="1000" kern="1200" dirty="0"/>
            <a:t> en place</a:t>
          </a:r>
        </a:p>
      </dsp:txBody>
      <dsp:txXfrm>
        <a:off x="2357414" y="994909"/>
        <a:ext cx="1531548" cy="971250"/>
      </dsp:txXfrm>
    </dsp:sp>
    <dsp:sp modelId="{4B57178A-05E2-4882-AF4A-31F801E4A333}">
      <dsp:nvSpPr>
        <dsp:cNvPr id="0" name=""/>
        <dsp:cNvSpPr/>
      </dsp:nvSpPr>
      <dsp:spPr>
        <a:xfrm>
          <a:off x="3157929" y="-210330"/>
          <a:ext cx="2227841" cy="2227841"/>
        </a:xfrm>
        <a:prstGeom prst="circularArrow">
          <a:avLst>
            <a:gd name="adj1" fmla="val 4064"/>
            <a:gd name="adj2" fmla="val 511169"/>
            <a:gd name="adj3" fmla="val 19313320"/>
            <a:gd name="adj4" fmla="val 12575511"/>
            <a:gd name="adj5" fmla="val 47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4EBE7C8-E329-41C1-B654-911DEAE2D7CD}">
      <dsp:nvSpPr>
        <dsp:cNvPr id="0" name=""/>
        <dsp:cNvSpPr/>
      </dsp:nvSpPr>
      <dsp:spPr>
        <a:xfrm>
          <a:off x="2680971" y="401955"/>
          <a:ext cx="1415095" cy="56273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es-CL" sz="1300" kern="1200" dirty="0" err="1">
              <a:latin typeface="Calibri" panose="020F0502020204030204"/>
              <a:ea typeface="+mn-ea"/>
              <a:cs typeface="+mn-cs"/>
            </a:rPr>
            <a:t>Délibération</a:t>
          </a:r>
          <a:r>
            <a:rPr lang="es-CL" sz="1300" kern="1200" dirty="0">
              <a:latin typeface="Calibri" panose="020F0502020204030204"/>
              <a:ea typeface="+mn-ea"/>
              <a:cs typeface="+mn-cs"/>
            </a:rPr>
            <a:t> </a:t>
          </a:r>
        </a:p>
      </dsp:txBody>
      <dsp:txXfrm>
        <a:off x="2697453" y="418437"/>
        <a:ext cx="1382131" cy="529773"/>
      </dsp:txXfrm>
    </dsp:sp>
    <dsp:sp modelId="{1DEE4B26-6CA7-439B-8693-3C79E541D77E}">
      <dsp:nvSpPr>
        <dsp:cNvPr id="0" name=""/>
        <dsp:cNvSpPr/>
      </dsp:nvSpPr>
      <dsp:spPr>
        <a:xfrm>
          <a:off x="4527232" y="683323"/>
          <a:ext cx="1591982" cy="131305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Char char="•"/>
          </a:pPr>
          <a:r>
            <a:rPr lang="es-CL" sz="1000" kern="1200" dirty="0">
              <a:latin typeface="Calibri" panose="020F0502020204030204"/>
              <a:ea typeface="+mn-ea"/>
              <a:cs typeface="+mn-cs"/>
            </a:rPr>
            <a:t>En </a:t>
          </a:r>
          <a:r>
            <a:rPr lang="es-CL" sz="1000" kern="1200" dirty="0" err="1">
              <a:latin typeface="Calibri" panose="020F0502020204030204"/>
              <a:ea typeface="+mn-ea"/>
              <a:cs typeface="+mn-cs"/>
            </a:rPr>
            <a:t>lien</a:t>
          </a:r>
          <a:r>
            <a:rPr lang="es-CL" sz="1000" kern="1200" dirty="0">
              <a:latin typeface="Calibri" panose="020F0502020204030204"/>
              <a:ea typeface="+mn-ea"/>
              <a:cs typeface="+mn-cs"/>
            </a:rPr>
            <a:t> </a:t>
          </a:r>
          <a:r>
            <a:rPr lang="es-CL" sz="1000" kern="1200" dirty="0" err="1">
              <a:latin typeface="Calibri" panose="020F0502020204030204"/>
              <a:ea typeface="+mn-ea"/>
              <a:cs typeface="+mn-cs"/>
            </a:rPr>
            <a:t>avec</a:t>
          </a:r>
          <a:r>
            <a:rPr lang="es-CL" sz="1000" kern="1200" dirty="0">
              <a:latin typeface="Calibri" panose="020F0502020204030204"/>
              <a:ea typeface="+mn-ea"/>
              <a:cs typeface="+mn-cs"/>
            </a:rPr>
            <a:t> </a:t>
          </a:r>
          <a:r>
            <a:rPr lang="es-CL" sz="1000" kern="1200" dirty="0" err="1">
              <a:latin typeface="Calibri" panose="020F0502020204030204"/>
              <a:ea typeface="+mn-ea"/>
              <a:cs typeface="+mn-cs"/>
            </a:rPr>
            <a:t>l'ordonnance</a:t>
          </a:r>
          <a:endParaRPr lang="es-CL" sz="1000" kern="1200" dirty="0">
            <a:latin typeface="Calibri" panose="020F0502020204030204"/>
            <a:ea typeface="+mn-ea"/>
            <a:cs typeface="+mn-cs"/>
          </a:endParaRPr>
        </a:p>
        <a:p>
          <a:pPr marL="57150" lvl="1" indent="-57150" algn="l" defTabSz="444500">
            <a:lnSpc>
              <a:spcPct val="90000"/>
            </a:lnSpc>
            <a:spcBef>
              <a:spcPct val="0"/>
            </a:spcBef>
            <a:spcAft>
              <a:spcPct val="15000"/>
            </a:spcAft>
            <a:buChar char="•"/>
          </a:pPr>
          <a:r>
            <a:rPr lang="es-CL" sz="1000" kern="1200" dirty="0">
              <a:latin typeface="Calibri" panose="020F0502020204030204"/>
              <a:ea typeface="+mn-ea"/>
              <a:cs typeface="+mn-cs"/>
            </a:rPr>
            <a:t>En </a:t>
          </a:r>
          <a:r>
            <a:rPr lang="es-CL" sz="1000" kern="1200" dirty="0" err="1">
              <a:latin typeface="Calibri" panose="020F0502020204030204"/>
              <a:ea typeface="+mn-ea"/>
              <a:cs typeface="+mn-cs"/>
            </a:rPr>
            <a:t>lien</a:t>
          </a:r>
          <a:r>
            <a:rPr lang="es-CL" sz="1000" kern="1200" dirty="0">
              <a:latin typeface="Calibri" panose="020F0502020204030204"/>
              <a:ea typeface="+mn-ea"/>
              <a:cs typeface="+mn-cs"/>
            </a:rPr>
            <a:t> </a:t>
          </a:r>
          <a:r>
            <a:rPr lang="es-CL" sz="1000" kern="1200" dirty="0" err="1">
              <a:latin typeface="Calibri" panose="020F0502020204030204"/>
              <a:ea typeface="+mn-ea"/>
              <a:cs typeface="+mn-cs"/>
            </a:rPr>
            <a:t>avec</a:t>
          </a:r>
          <a:r>
            <a:rPr lang="es-CL" sz="1000" kern="1200" dirty="0">
              <a:latin typeface="Calibri" panose="020F0502020204030204"/>
              <a:ea typeface="+mn-ea"/>
              <a:cs typeface="+mn-cs"/>
            </a:rPr>
            <a:t> la </a:t>
          </a:r>
          <a:r>
            <a:rPr lang="es-CL" sz="1000" kern="1200" dirty="0" err="1">
              <a:latin typeface="Calibri" panose="020F0502020204030204"/>
              <a:ea typeface="+mn-ea"/>
              <a:cs typeface="+mn-cs"/>
            </a:rPr>
            <a:t>stratégie</a:t>
          </a:r>
          <a:r>
            <a:rPr lang="es-CL" sz="1000" kern="1200" dirty="0">
              <a:latin typeface="Calibri" panose="020F0502020204030204"/>
              <a:ea typeface="+mn-ea"/>
              <a:cs typeface="+mn-cs"/>
            </a:rPr>
            <a:t> </a:t>
          </a:r>
          <a:r>
            <a:rPr lang="es-CL" sz="1000" kern="1200" dirty="0" err="1">
              <a:latin typeface="Calibri" panose="020F0502020204030204"/>
              <a:ea typeface="+mn-ea"/>
              <a:cs typeface="+mn-cs"/>
            </a:rPr>
            <a:t>d'intervention</a:t>
          </a:r>
          <a:r>
            <a:rPr lang="es-CL" sz="1000" kern="1200" dirty="0">
              <a:latin typeface="Calibri" panose="020F0502020204030204"/>
              <a:ea typeface="+mn-ea"/>
              <a:cs typeface="+mn-cs"/>
            </a:rPr>
            <a:t> </a:t>
          </a:r>
        </a:p>
        <a:p>
          <a:pPr marL="57150" lvl="1" indent="-57150" algn="l" defTabSz="444500">
            <a:lnSpc>
              <a:spcPct val="90000"/>
            </a:lnSpc>
            <a:spcBef>
              <a:spcPct val="0"/>
            </a:spcBef>
            <a:spcAft>
              <a:spcPct val="15000"/>
            </a:spcAft>
            <a:buChar char="•"/>
          </a:pPr>
          <a:r>
            <a:rPr lang="es-CL" sz="1000" kern="1200" dirty="0">
              <a:latin typeface="Calibri" panose="020F0502020204030204"/>
              <a:ea typeface="+mn-ea"/>
              <a:cs typeface="+mn-cs"/>
            </a:rPr>
            <a:t>En </a:t>
          </a:r>
          <a:r>
            <a:rPr lang="es-CL" sz="1000" kern="1200" dirty="0" err="1">
              <a:latin typeface="Calibri" panose="020F0502020204030204"/>
              <a:ea typeface="+mn-ea"/>
              <a:cs typeface="+mn-cs"/>
            </a:rPr>
            <a:t>lien</a:t>
          </a:r>
          <a:r>
            <a:rPr lang="es-CL" sz="1000" kern="1200" dirty="0">
              <a:latin typeface="Calibri" panose="020F0502020204030204"/>
              <a:ea typeface="+mn-ea"/>
              <a:cs typeface="+mn-cs"/>
            </a:rPr>
            <a:t> </a:t>
          </a:r>
          <a:r>
            <a:rPr lang="es-CL" sz="1000" kern="1200" dirty="0" err="1">
              <a:latin typeface="Calibri" panose="020F0502020204030204"/>
              <a:ea typeface="+mn-ea"/>
              <a:cs typeface="+mn-cs"/>
            </a:rPr>
            <a:t>avec</a:t>
          </a:r>
          <a:r>
            <a:rPr lang="es-CL" sz="1000" kern="1200" dirty="0">
              <a:latin typeface="Calibri" panose="020F0502020204030204"/>
              <a:ea typeface="+mn-ea"/>
              <a:cs typeface="+mn-cs"/>
            </a:rPr>
            <a:t> la table de </a:t>
          </a:r>
          <a:r>
            <a:rPr lang="es-CL" sz="1000" kern="1200" dirty="0" err="1">
              <a:latin typeface="Calibri" panose="020F0502020204030204"/>
              <a:ea typeface="+mn-ea"/>
              <a:cs typeface="+mn-cs"/>
            </a:rPr>
            <a:t>revision</a:t>
          </a:r>
          <a:r>
            <a:rPr lang="es-CL" sz="1000" kern="1200" dirty="0">
              <a:latin typeface="Calibri" panose="020F0502020204030204"/>
              <a:ea typeface="+mn-ea"/>
              <a:cs typeface="+mn-cs"/>
            </a:rPr>
            <a:t> </a:t>
          </a:r>
        </a:p>
      </dsp:txBody>
      <dsp:txXfrm>
        <a:off x="4557449" y="713540"/>
        <a:ext cx="1531548" cy="971250"/>
      </dsp:txXfrm>
    </dsp:sp>
    <dsp:sp modelId="{CF4536B3-758D-4141-A224-A7CD5B6F9632}">
      <dsp:nvSpPr>
        <dsp:cNvPr id="0" name=""/>
        <dsp:cNvSpPr/>
      </dsp:nvSpPr>
      <dsp:spPr>
        <a:xfrm>
          <a:off x="5371231" y="814125"/>
          <a:ext cx="2024421" cy="2024421"/>
        </a:xfrm>
        <a:prstGeom prst="leftCircularArrow">
          <a:avLst>
            <a:gd name="adj1" fmla="val 4473"/>
            <a:gd name="adj2" fmla="val 568167"/>
            <a:gd name="adj3" fmla="val 2343678"/>
            <a:gd name="adj4" fmla="val 9024489"/>
            <a:gd name="adj5" fmla="val 521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C8654A-943A-4DD6-8D6A-6DD4D378D272}">
      <dsp:nvSpPr>
        <dsp:cNvPr id="0" name=""/>
        <dsp:cNvSpPr/>
      </dsp:nvSpPr>
      <dsp:spPr>
        <a:xfrm>
          <a:off x="4881006" y="1715008"/>
          <a:ext cx="1415095" cy="56273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es-CL" sz="1300" kern="1200" dirty="0" err="1">
              <a:latin typeface="Calibri" panose="020F0502020204030204"/>
              <a:ea typeface="+mn-ea"/>
              <a:cs typeface="+mn-cs"/>
            </a:rPr>
            <a:t>Recommendations</a:t>
          </a:r>
          <a:r>
            <a:rPr lang="es-CL" sz="1300" kern="1200" dirty="0">
              <a:latin typeface="Calibri" panose="020F0502020204030204"/>
              <a:ea typeface="+mn-ea"/>
              <a:cs typeface="+mn-cs"/>
            </a:rPr>
            <a:t> </a:t>
          </a:r>
        </a:p>
      </dsp:txBody>
      <dsp:txXfrm>
        <a:off x="4897488" y="1731490"/>
        <a:ext cx="1382131" cy="529773"/>
      </dsp:txXfrm>
    </dsp:sp>
    <dsp:sp modelId="{24939F7B-E67B-4301-A85F-FF14F3D73771}">
      <dsp:nvSpPr>
        <dsp:cNvPr id="0" name=""/>
        <dsp:cNvSpPr/>
      </dsp:nvSpPr>
      <dsp:spPr>
        <a:xfrm>
          <a:off x="6727267" y="683323"/>
          <a:ext cx="1591982" cy="131305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Char char="•"/>
          </a:pPr>
          <a:r>
            <a:rPr lang="es-CL" sz="1000" kern="1200">
              <a:latin typeface="Calibri" panose="020F0502020204030204"/>
              <a:ea typeface="+mn-ea"/>
              <a:cs typeface="+mn-cs"/>
            </a:rPr>
            <a:t> Qui est le juge? </a:t>
          </a:r>
        </a:p>
        <a:p>
          <a:pPr marL="57150" lvl="1" indent="-57150" algn="l" defTabSz="444500">
            <a:lnSpc>
              <a:spcPct val="90000"/>
            </a:lnSpc>
            <a:spcBef>
              <a:spcPct val="0"/>
            </a:spcBef>
            <a:spcAft>
              <a:spcPct val="15000"/>
            </a:spcAft>
            <a:buChar char="•"/>
          </a:pPr>
          <a:r>
            <a:rPr lang="es-CL" sz="1000" kern="1200" dirty="0" err="1">
              <a:latin typeface="Calibri" panose="020F0502020204030204"/>
              <a:ea typeface="+mn-ea"/>
              <a:cs typeface="+mn-cs"/>
            </a:rPr>
            <a:t>Anticiper</a:t>
          </a:r>
          <a:r>
            <a:rPr lang="es-CL" sz="1000" kern="1200" dirty="0">
              <a:latin typeface="Calibri" panose="020F0502020204030204"/>
              <a:ea typeface="+mn-ea"/>
              <a:cs typeface="+mn-cs"/>
            </a:rPr>
            <a:t> les </a:t>
          </a:r>
          <a:r>
            <a:rPr lang="es-CL" sz="1000" kern="1200" dirty="0" err="1">
              <a:latin typeface="Calibri" panose="020F0502020204030204"/>
              <a:ea typeface="+mn-ea"/>
              <a:cs typeface="+mn-cs"/>
            </a:rPr>
            <a:t>possibles</a:t>
          </a:r>
          <a:r>
            <a:rPr lang="es-CL" sz="1000" kern="1200" dirty="0">
              <a:latin typeface="Calibri" panose="020F0502020204030204"/>
              <a:ea typeface="+mn-ea"/>
              <a:cs typeface="+mn-cs"/>
            </a:rPr>
            <a:t> </a:t>
          </a:r>
          <a:r>
            <a:rPr lang="es-CL" sz="1000" kern="1200" dirty="0" err="1">
              <a:latin typeface="Calibri" panose="020F0502020204030204"/>
              <a:ea typeface="+mn-ea"/>
              <a:cs typeface="+mn-cs"/>
            </a:rPr>
            <a:t>scénarios</a:t>
          </a:r>
          <a:r>
            <a:rPr lang="es-CL" sz="1000" kern="1200" dirty="0">
              <a:latin typeface="Calibri" panose="020F0502020204030204"/>
              <a:ea typeface="+mn-ea"/>
              <a:cs typeface="+mn-cs"/>
            </a:rPr>
            <a:t> </a:t>
          </a:r>
        </a:p>
        <a:p>
          <a:pPr marL="57150" lvl="1" indent="-57150" algn="l" defTabSz="444500">
            <a:lnSpc>
              <a:spcPct val="90000"/>
            </a:lnSpc>
            <a:spcBef>
              <a:spcPct val="0"/>
            </a:spcBef>
            <a:spcAft>
              <a:spcPct val="15000"/>
            </a:spcAft>
            <a:buChar char="•"/>
          </a:pPr>
          <a:r>
            <a:rPr lang="es-CL" sz="1000" kern="1200" dirty="0" err="1">
              <a:latin typeface="Calibri" panose="020F0502020204030204"/>
              <a:ea typeface="+mn-ea"/>
              <a:cs typeface="+mn-cs"/>
            </a:rPr>
            <a:t>Préparer</a:t>
          </a:r>
          <a:r>
            <a:rPr lang="es-CL" sz="1000" kern="1200" dirty="0">
              <a:latin typeface="Calibri" panose="020F0502020204030204"/>
              <a:ea typeface="+mn-ea"/>
              <a:cs typeface="+mn-cs"/>
            </a:rPr>
            <a:t> des </a:t>
          </a:r>
          <a:r>
            <a:rPr lang="es-CL" sz="1000" kern="1200" dirty="0" err="1">
              <a:latin typeface="Calibri" panose="020F0502020204030204"/>
              <a:ea typeface="+mn-ea"/>
              <a:cs typeface="+mn-cs"/>
            </a:rPr>
            <a:t>stratégies</a:t>
          </a:r>
          <a:r>
            <a:rPr lang="es-CL" sz="1000" kern="1200" dirty="0">
              <a:latin typeface="Calibri" panose="020F0502020204030204"/>
              <a:ea typeface="+mn-ea"/>
              <a:cs typeface="+mn-cs"/>
            </a:rPr>
            <a:t> </a:t>
          </a:r>
        </a:p>
      </dsp:txBody>
      <dsp:txXfrm>
        <a:off x="6757484" y="994909"/>
        <a:ext cx="1531548" cy="971250"/>
      </dsp:txXfrm>
    </dsp:sp>
    <dsp:sp modelId="{60F9E26E-96B1-4FA6-BC8D-CBDD1601EB01}">
      <dsp:nvSpPr>
        <dsp:cNvPr id="0" name=""/>
        <dsp:cNvSpPr/>
      </dsp:nvSpPr>
      <dsp:spPr>
        <a:xfrm>
          <a:off x="7081041" y="401955"/>
          <a:ext cx="1415095" cy="56273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es-CL" sz="1300" kern="1200" dirty="0" err="1">
              <a:latin typeface="Calibri" panose="020F0502020204030204"/>
              <a:ea typeface="+mn-ea"/>
              <a:cs typeface="+mn-cs"/>
            </a:rPr>
            <a:t>Préparation</a:t>
          </a:r>
          <a:r>
            <a:rPr lang="es-CL" sz="1300" kern="1200" dirty="0">
              <a:latin typeface="Calibri" panose="020F0502020204030204"/>
              <a:ea typeface="+mn-ea"/>
              <a:cs typeface="+mn-cs"/>
            </a:rPr>
            <a:t> de </a:t>
          </a:r>
          <a:r>
            <a:rPr lang="es-CL" sz="1300" kern="1200" dirty="0" err="1">
              <a:latin typeface="Calibri" panose="020F0502020204030204"/>
              <a:ea typeface="+mn-ea"/>
              <a:cs typeface="+mn-cs"/>
            </a:rPr>
            <a:t>l'audience</a:t>
          </a:r>
          <a:r>
            <a:rPr lang="es-CL" sz="1300" kern="1200" dirty="0">
              <a:latin typeface="Calibri" panose="020F0502020204030204"/>
              <a:ea typeface="+mn-ea"/>
              <a:cs typeface="+mn-cs"/>
            </a:rPr>
            <a:t> </a:t>
          </a:r>
        </a:p>
      </dsp:txBody>
      <dsp:txXfrm>
        <a:off x="7097523" y="418437"/>
        <a:ext cx="1382131" cy="52977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7FE616-8144-4C9F-8E89-BEA0E500D248}">
      <dsp:nvSpPr>
        <dsp:cNvPr id="0" name=""/>
        <dsp:cNvSpPr/>
      </dsp:nvSpPr>
      <dsp:spPr>
        <a:xfrm>
          <a:off x="0" y="414476"/>
          <a:ext cx="11236960" cy="481950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2113" tIns="354076" rIns="872113" bIns="128016" numCol="1" spcCol="1270" anchor="t" anchorCtr="0">
          <a:noAutofit/>
        </a:bodyPr>
        <a:lstStyle/>
        <a:p>
          <a:pPr marL="171450" lvl="1" indent="-171450" algn="l" defTabSz="800100">
            <a:lnSpc>
              <a:spcPct val="90000"/>
            </a:lnSpc>
            <a:spcBef>
              <a:spcPct val="0"/>
            </a:spcBef>
            <a:spcAft>
              <a:spcPct val="15000"/>
            </a:spcAft>
            <a:buFont typeface="+mj-lt"/>
            <a:buAutoNum type="arabicPeriod"/>
          </a:pPr>
          <a:r>
            <a:rPr lang="fr-CA" sz="1800" b="1" kern="1200" dirty="0"/>
            <a:t> FAP</a:t>
          </a:r>
        </a:p>
        <a:p>
          <a:pPr marL="342900" lvl="2" indent="-171450" algn="l" defTabSz="800100">
            <a:lnSpc>
              <a:spcPct val="90000"/>
            </a:lnSpc>
            <a:spcBef>
              <a:spcPct val="0"/>
            </a:spcBef>
            <a:spcAft>
              <a:spcPct val="15000"/>
            </a:spcAft>
            <a:buFont typeface="Arial" panose="020B0604020202020204" pitchFamily="34" charset="0"/>
            <a:buChar char="•"/>
          </a:pPr>
          <a:r>
            <a:rPr lang="fr-CA" sz="1800" b="0" kern="1200" dirty="0"/>
            <a:t>Option privilégiée (LPJ)</a:t>
          </a:r>
        </a:p>
        <a:p>
          <a:pPr marL="342900" lvl="2" indent="-171450" algn="l" defTabSz="800100">
            <a:lnSpc>
              <a:spcPct val="90000"/>
            </a:lnSpc>
            <a:spcBef>
              <a:spcPct val="0"/>
            </a:spcBef>
            <a:spcAft>
              <a:spcPct val="15000"/>
            </a:spcAft>
            <a:buFont typeface="Arial" panose="020B0604020202020204" pitchFamily="34" charset="0"/>
            <a:buChar char="•"/>
          </a:pPr>
          <a:r>
            <a:rPr lang="fr-CA" sz="1800" b="0" kern="1200" dirty="0"/>
            <a:t>Liens familiaux / Engagement à long terme</a:t>
          </a:r>
        </a:p>
        <a:p>
          <a:pPr marL="342900" lvl="2" indent="-171450" algn="l" defTabSz="800100">
            <a:lnSpc>
              <a:spcPct val="90000"/>
            </a:lnSpc>
            <a:spcBef>
              <a:spcPct val="0"/>
            </a:spcBef>
            <a:spcAft>
              <a:spcPct val="15000"/>
            </a:spcAft>
            <a:buFont typeface="Arial" panose="020B0604020202020204" pitchFamily="34" charset="0"/>
            <a:buChar char="•"/>
          </a:pPr>
          <a:r>
            <a:rPr lang="fr-CA" sz="1800" b="0" kern="1200" dirty="0"/>
            <a:t>Défis (ex: conflits de loyauté, conflits avec parents, précarité économique, etc.) </a:t>
          </a:r>
        </a:p>
        <a:p>
          <a:pPr marL="171450" lvl="1" indent="-171450" algn="l" defTabSz="800100">
            <a:lnSpc>
              <a:spcPct val="90000"/>
            </a:lnSpc>
            <a:spcBef>
              <a:spcPct val="0"/>
            </a:spcBef>
            <a:spcAft>
              <a:spcPct val="15000"/>
            </a:spcAft>
            <a:buFont typeface="+mj-lt"/>
            <a:buAutoNum type="arabicPeriod"/>
          </a:pPr>
          <a:r>
            <a:rPr lang="fr-CA" sz="1800" b="1" kern="1200" dirty="0"/>
            <a:t>FABM</a:t>
          </a:r>
        </a:p>
        <a:p>
          <a:pPr marL="342900" lvl="2" indent="-171450" algn="l" defTabSz="800100">
            <a:lnSpc>
              <a:spcPct val="90000"/>
            </a:lnSpc>
            <a:spcBef>
              <a:spcPct val="0"/>
            </a:spcBef>
            <a:spcAft>
              <a:spcPct val="15000"/>
            </a:spcAft>
            <a:buFont typeface="Arial" panose="020B0604020202020204" pitchFamily="34" charset="0"/>
            <a:buChar char="•"/>
          </a:pPr>
          <a:r>
            <a:rPr lang="fr-CA" sz="1800" kern="1200" dirty="0"/>
            <a:t>Engagement à long terme, comme s’il s’agissait de leur propre enfant</a:t>
          </a:r>
        </a:p>
        <a:p>
          <a:pPr marL="342900" lvl="2" indent="-171450" algn="l" defTabSz="800100">
            <a:lnSpc>
              <a:spcPct val="90000"/>
            </a:lnSpc>
            <a:spcBef>
              <a:spcPct val="0"/>
            </a:spcBef>
            <a:spcAft>
              <a:spcPct val="15000"/>
            </a:spcAft>
            <a:buFont typeface="Arial" panose="020B0604020202020204" pitchFamily="34" charset="0"/>
            <a:buChar char="•"/>
          </a:pPr>
          <a:r>
            <a:rPr lang="fr-CA" sz="1800" kern="1200" dirty="0"/>
            <a:t>Contexte plus normalisant / Plus de ressources / Possibilité de sortir du système </a:t>
          </a:r>
        </a:p>
        <a:p>
          <a:pPr marL="342900" lvl="2" indent="-171450" algn="l" defTabSz="800100">
            <a:lnSpc>
              <a:spcPct val="90000"/>
            </a:lnSpc>
            <a:spcBef>
              <a:spcPct val="0"/>
            </a:spcBef>
            <a:spcAft>
              <a:spcPct val="15000"/>
            </a:spcAft>
            <a:buFont typeface="Arial" panose="020B0604020202020204" pitchFamily="34" charset="0"/>
            <a:buChar char="•"/>
          </a:pPr>
          <a:r>
            <a:rPr lang="fr-CA" sz="1800" kern="1200" dirty="0"/>
            <a:t>Accès très limité</a:t>
          </a:r>
        </a:p>
        <a:p>
          <a:pPr marL="514350" lvl="3" indent="-171450" algn="l" defTabSz="800100">
            <a:lnSpc>
              <a:spcPct val="90000"/>
            </a:lnSpc>
            <a:spcBef>
              <a:spcPct val="0"/>
            </a:spcBef>
            <a:spcAft>
              <a:spcPct val="15000"/>
            </a:spcAft>
            <a:buFont typeface="Arial" panose="020B0604020202020204" pitchFamily="34" charset="0"/>
            <a:buChar char="•"/>
          </a:pPr>
          <a:r>
            <a:rPr lang="fr-CA" sz="1800" kern="1200" dirty="0"/>
            <a:t>balises</a:t>
          </a:r>
        </a:p>
        <a:p>
          <a:pPr marL="514350" lvl="3" indent="-171450" algn="l" defTabSz="800100">
            <a:lnSpc>
              <a:spcPct val="90000"/>
            </a:lnSpc>
            <a:spcBef>
              <a:spcPct val="0"/>
            </a:spcBef>
            <a:spcAft>
              <a:spcPct val="15000"/>
            </a:spcAft>
            <a:buFont typeface="Arial" panose="020B0604020202020204" pitchFamily="34" charset="0"/>
            <a:buChar char="•"/>
          </a:pPr>
          <a:r>
            <a:rPr lang="fr-CA" sz="1800" kern="1200" dirty="0"/>
            <a:t>soumise au système de l’offre et de la demande</a:t>
          </a:r>
        </a:p>
        <a:p>
          <a:pPr marL="342900" lvl="2" indent="-171450" algn="l" defTabSz="800100">
            <a:lnSpc>
              <a:spcPct val="90000"/>
            </a:lnSpc>
            <a:spcBef>
              <a:spcPct val="0"/>
            </a:spcBef>
            <a:spcAft>
              <a:spcPct val="15000"/>
            </a:spcAft>
            <a:buFont typeface="Arial" panose="020B0604020202020204" pitchFamily="34" charset="0"/>
            <a:buChar char="•"/>
          </a:pPr>
          <a:r>
            <a:rPr lang="fr-CA" sz="1800" kern="1200" dirty="0"/>
            <a:t>Défis (ex: manque de neutralité dans leur prise en charge, notamment en ce qui concerne les contacts avec les parents , etc.) </a:t>
          </a:r>
        </a:p>
        <a:p>
          <a:pPr marL="171450" lvl="1" indent="-171450" algn="l" defTabSz="800100">
            <a:lnSpc>
              <a:spcPct val="90000"/>
            </a:lnSpc>
            <a:spcBef>
              <a:spcPct val="0"/>
            </a:spcBef>
            <a:spcAft>
              <a:spcPct val="15000"/>
            </a:spcAft>
            <a:buFont typeface="+mj-lt"/>
            <a:buAutoNum type="arabicPeriod"/>
          </a:pPr>
          <a:r>
            <a:rPr lang="fr-CA" sz="1800" b="1" kern="1200" dirty="0"/>
            <a:t>FA</a:t>
          </a:r>
        </a:p>
        <a:p>
          <a:pPr marL="342900" lvl="2" indent="-171450" algn="l" defTabSz="800100">
            <a:lnSpc>
              <a:spcPct val="90000"/>
            </a:lnSpc>
            <a:spcBef>
              <a:spcPct val="0"/>
            </a:spcBef>
            <a:spcAft>
              <a:spcPct val="15000"/>
            </a:spcAft>
            <a:buFont typeface="Arial" panose="020B0604020202020204" pitchFamily="34" charset="0"/>
            <a:buChar char="•"/>
          </a:pPr>
          <a:r>
            <a:rPr lang="fr-CA" sz="1800" b="0" kern="1200" dirty="0"/>
            <a:t>Dernier recours </a:t>
          </a:r>
        </a:p>
        <a:p>
          <a:pPr marL="342900" lvl="2" indent="-171450" algn="l" defTabSz="800100">
            <a:lnSpc>
              <a:spcPct val="90000"/>
            </a:lnSpc>
            <a:spcBef>
              <a:spcPct val="0"/>
            </a:spcBef>
            <a:spcAft>
              <a:spcPct val="15000"/>
            </a:spcAft>
            <a:buFont typeface="Arial" panose="020B0604020202020204" pitchFamily="34" charset="0"/>
            <a:buChar char="•"/>
          </a:pPr>
          <a:r>
            <a:rPr lang="fr-CA" sz="1800" b="0" kern="1200" dirty="0"/>
            <a:t>Enfant demeure dans le système jusqu’à sa majorité</a:t>
          </a:r>
        </a:p>
      </dsp:txBody>
      <dsp:txXfrm>
        <a:off x="0" y="414476"/>
        <a:ext cx="11236960" cy="4819500"/>
      </dsp:txXfrm>
    </dsp:sp>
    <dsp:sp modelId="{34D0F69D-B1AB-4A16-BB5E-8834B5888E5B}">
      <dsp:nvSpPr>
        <dsp:cNvPr id="0" name=""/>
        <dsp:cNvSpPr/>
      </dsp:nvSpPr>
      <dsp:spPr>
        <a:xfrm>
          <a:off x="561848" y="32967"/>
          <a:ext cx="7865872" cy="632428"/>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7311" tIns="0" rIns="297311" bIns="0" numCol="1" spcCol="1270" anchor="ctr" anchorCtr="0">
          <a:noAutofit/>
        </a:bodyPr>
        <a:lstStyle/>
        <a:p>
          <a:pPr marL="0" lvl="0" indent="0" algn="l" defTabSz="1244600">
            <a:lnSpc>
              <a:spcPct val="90000"/>
            </a:lnSpc>
            <a:spcBef>
              <a:spcPct val="0"/>
            </a:spcBef>
            <a:spcAft>
              <a:spcPct val="35000"/>
            </a:spcAft>
            <a:buNone/>
          </a:pPr>
          <a:r>
            <a:rPr lang="fr-CA" sz="2800" kern="1200"/>
            <a:t>Hiérarchisation des milieux</a:t>
          </a:r>
          <a:endParaRPr lang="en-US" sz="2800" kern="1200" dirty="0"/>
        </a:p>
      </dsp:txBody>
      <dsp:txXfrm>
        <a:off x="592721" y="63840"/>
        <a:ext cx="7804126" cy="57068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16F35F-0400-4B98-AF0B-01B1F4CD3E10}">
      <dsp:nvSpPr>
        <dsp:cNvPr id="0" name=""/>
        <dsp:cNvSpPr/>
      </dsp:nvSpPr>
      <dsp:spPr>
        <a:xfrm>
          <a:off x="0" y="441487"/>
          <a:ext cx="10604938" cy="453600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23061" tIns="1332992" rIns="823061" bIns="284480" numCol="1" spcCol="1270" anchor="t" anchorCtr="0">
          <a:noAutofit/>
        </a:bodyPr>
        <a:lstStyle/>
        <a:p>
          <a:pPr marL="285750" lvl="1" indent="-285750" algn="l" defTabSz="1778000">
            <a:lnSpc>
              <a:spcPct val="90000"/>
            </a:lnSpc>
            <a:spcBef>
              <a:spcPct val="0"/>
            </a:spcBef>
            <a:spcAft>
              <a:spcPct val="15000"/>
            </a:spcAft>
            <a:buChar char="•"/>
          </a:pPr>
          <a:r>
            <a:rPr lang="fr-CA" sz="4000" b="1" kern="1200" dirty="0"/>
            <a:t>Multiplicité </a:t>
          </a:r>
          <a:r>
            <a:rPr lang="fr-CA" sz="4000" b="0" kern="1200" dirty="0"/>
            <a:t>des facteurs: interaction </a:t>
          </a:r>
          <a:r>
            <a:rPr lang="fr-CA" sz="4000" b="1" kern="1200" dirty="0"/>
            <a:t>dynamique </a:t>
          </a:r>
          <a:endParaRPr lang="en-US" sz="4000" kern="1200" dirty="0"/>
        </a:p>
        <a:p>
          <a:pPr marL="285750" lvl="1" indent="-285750" algn="l" defTabSz="1778000">
            <a:lnSpc>
              <a:spcPct val="90000"/>
            </a:lnSpc>
            <a:spcBef>
              <a:spcPct val="0"/>
            </a:spcBef>
            <a:spcAft>
              <a:spcPct val="15000"/>
            </a:spcAft>
            <a:buChar char="•"/>
          </a:pPr>
          <a:r>
            <a:rPr lang="fr-CA" sz="4000" b="1" kern="1200" dirty="0"/>
            <a:t>Coexistence d'éléments sous-jacents </a:t>
          </a:r>
          <a:r>
            <a:rPr lang="fr-CA" sz="4000" b="0" kern="1200" dirty="0"/>
            <a:t>structurant la pratique qui peuvent connaître des </a:t>
          </a:r>
          <a:r>
            <a:rPr lang="fr-CA" sz="4000" b="1" kern="1200" dirty="0"/>
            <a:t>tensions </a:t>
          </a:r>
        </a:p>
      </dsp:txBody>
      <dsp:txXfrm>
        <a:off x="0" y="441487"/>
        <a:ext cx="10604938" cy="4536000"/>
      </dsp:txXfrm>
    </dsp:sp>
    <dsp:sp modelId="{B1802018-81DB-46CC-9DFA-A9FA0DD84200}">
      <dsp:nvSpPr>
        <dsp:cNvPr id="0" name=""/>
        <dsp:cNvSpPr/>
      </dsp:nvSpPr>
      <dsp:spPr>
        <a:xfrm>
          <a:off x="230947" y="141640"/>
          <a:ext cx="10373860" cy="1244487"/>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0589" tIns="0" rIns="280589" bIns="0" numCol="1" spcCol="1270" anchor="ctr" anchorCtr="0">
          <a:noAutofit/>
        </a:bodyPr>
        <a:lstStyle/>
        <a:p>
          <a:pPr marL="0" lvl="0" indent="0" algn="l" defTabSz="1955800">
            <a:lnSpc>
              <a:spcPct val="90000"/>
            </a:lnSpc>
            <a:spcBef>
              <a:spcPct val="0"/>
            </a:spcBef>
            <a:spcAft>
              <a:spcPct val="35000"/>
            </a:spcAft>
            <a:buNone/>
          </a:pPr>
          <a:r>
            <a:rPr lang="fr-CA" sz="4400" kern="1200" dirty="0"/>
            <a:t>Ce</a:t>
          </a:r>
          <a:r>
            <a:rPr lang="fr-CA" sz="4400" b="0" kern="1200" dirty="0"/>
            <a:t> processus </a:t>
          </a:r>
          <a:r>
            <a:rPr lang="fr-CA" sz="4400" kern="1200" dirty="0"/>
            <a:t>est </a:t>
          </a:r>
          <a:r>
            <a:rPr lang="fr-CA" sz="4400" b="1" kern="1200" dirty="0"/>
            <a:t>complexe</a:t>
          </a:r>
          <a:endParaRPr lang="en-US" sz="4400" kern="1200" dirty="0"/>
        </a:p>
      </dsp:txBody>
      <dsp:txXfrm>
        <a:off x="291698" y="202391"/>
        <a:ext cx="10252358" cy="112298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78F7F0-C500-4366-96D9-60BC66B52E33}">
      <dsp:nvSpPr>
        <dsp:cNvPr id="0" name=""/>
        <dsp:cNvSpPr/>
      </dsp:nvSpPr>
      <dsp:spPr>
        <a:xfrm>
          <a:off x="2072" y="-140369"/>
          <a:ext cx="3225005" cy="4637502"/>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r>
            <a:rPr lang="fr-CA" sz="4000" kern="1200" dirty="0"/>
            <a:t>Logique Managériale </a:t>
          </a:r>
        </a:p>
      </dsp:txBody>
      <dsp:txXfrm>
        <a:off x="2072" y="1714631"/>
        <a:ext cx="3225005" cy="1855000"/>
      </dsp:txXfrm>
    </dsp:sp>
    <dsp:sp modelId="{C4841390-CB2D-45FD-9CEF-1751DDCC22A5}">
      <dsp:nvSpPr>
        <dsp:cNvPr id="0" name=""/>
        <dsp:cNvSpPr/>
      </dsp:nvSpPr>
      <dsp:spPr>
        <a:xfrm>
          <a:off x="842431" y="137881"/>
          <a:ext cx="1544288" cy="1544288"/>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4CED97-7D27-42B5-86A7-0D4FC272AB34}">
      <dsp:nvSpPr>
        <dsp:cNvPr id="0" name=""/>
        <dsp:cNvSpPr/>
      </dsp:nvSpPr>
      <dsp:spPr>
        <a:xfrm>
          <a:off x="3323828" y="-140369"/>
          <a:ext cx="3225005" cy="4637502"/>
        </a:xfrm>
        <a:prstGeom prst="roundRect">
          <a:avLst>
            <a:gd name="adj" fmla="val 10000"/>
          </a:avLst>
        </a:prstGeom>
        <a:solidFill>
          <a:schemeClr val="accent2">
            <a:hueOff val="-944198"/>
            <a:satOff val="17568"/>
            <a:lumOff val="2352"/>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r>
            <a:rPr lang="fr-CA" sz="4000" kern="1200" dirty="0"/>
            <a:t>Logique Clinique </a:t>
          </a:r>
        </a:p>
      </dsp:txBody>
      <dsp:txXfrm>
        <a:off x="3323828" y="1714631"/>
        <a:ext cx="3225005" cy="1855000"/>
      </dsp:txXfrm>
    </dsp:sp>
    <dsp:sp modelId="{DEE53A26-C885-401B-9829-F1AF68D154AF}">
      <dsp:nvSpPr>
        <dsp:cNvPr id="0" name=""/>
        <dsp:cNvSpPr/>
      </dsp:nvSpPr>
      <dsp:spPr>
        <a:xfrm>
          <a:off x="4164187" y="137881"/>
          <a:ext cx="1544288" cy="1544288"/>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8871548-2AD1-4FB3-AE13-B470B7682D10}">
      <dsp:nvSpPr>
        <dsp:cNvPr id="0" name=""/>
        <dsp:cNvSpPr/>
      </dsp:nvSpPr>
      <dsp:spPr>
        <a:xfrm>
          <a:off x="6645584" y="-140369"/>
          <a:ext cx="3225005" cy="4637502"/>
        </a:xfrm>
        <a:prstGeom prst="roundRect">
          <a:avLst>
            <a:gd name="adj" fmla="val 10000"/>
          </a:avLst>
        </a:prstGeom>
        <a:solidFill>
          <a:schemeClr val="accent2">
            <a:hueOff val="-1888395"/>
            <a:satOff val="35136"/>
            <a:lumOff val="470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r>
            <a:rPr lang="fr-CA" sz="4000" kern="1200" dirty="0"/>
            <a:t>Logique Juridique </a:t>
          </a:r>
        </a:p>
      </dsp:txBody>
      <dsp:txXfrm>
        <a:off x="6645584" y="1714631"/>
        <a:ext cx="3225005" cy="1855000"/>
      </dsp:txXfrm>
    </dsp:sp>
    <dsp:sp modelId="{F1DA9B43-8066-4FA2-95EE-ECC1C65F4F9A}">
      <dsp:nvSpPr>
        <dsp:cNvPr id="0" name=""/>
        <dsp:cNvSpPr/>
      </dsp:nvSpPr>
      <dsp:spPr>
        <a:xfrm>
          <a:off x="7431229" y="220299"/>
          <a:ext cx="1544288" cy="1544288"/>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6BFD76-6788-4BD3-8E4C-529FEFC1ADBD}">
      <dsp:nvSpPr>
        <dsp:cNvPr id="0" name=""/>
        <dsp:cNvSpPr/>
      </dsp:nvSpPr>
      <dsp:spPr>
        <a:xfrm>
          <a:off x="-15" y="3057019"/>
          <a:ext cx="9872694" cy="1720851"/>
        </a:xfrm>
        <a:prstGeom prst="leftRightArrow">
          <a:avLst/>
        </a:prstGeom>
        <a:solidFill>
          <a:schemeClr val="accent2">
            <a:tint val="4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183F7E-BA28-417C-9F3F-6B91411DBE08}">
      <dsp:nvSpPr>
        <dsp:cNvPr id="0" name=""/>
        <dsp:cNvSpPr/>
      </dsp:nvSpPr>
      <dsp:spPr>
        <a:xfrm>
          <a:off x="0" y="2102"/>
          <a:ext cx="9667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642CD9-1BF2-4A99-82AD-C157C54BE5AB}">
      <dsp:nvSpPr>
        <dsp:cNvPr id="0" name=""/>
        <dsp:cNvSpPr/>
      </dsp:nvSpPr>
      <dsp:spPr>
        <a:xfrm>
          <a:off x="0" y="2102"/>
          <a:ext cx="9667875" cy="1433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fr-CA" sz="2800" kern="1200" dirty="0"/>
            <a:t>Modalités de la gestion de l’organisation: l’augmentation de la performance et de l’efficacité, ainsi qu’à la redevabilité du système.</a:t>
          </a:r>
          <a:endParaRPr lang="en-US" sz="2800" kern="1200" dirty="0"/>
        </a:p>
      </dsp:txBody>
      <dsp:txXfrm>
        <a:off x="0" y="2102"/>
        <a:ext cx="9667875" cy="1433698"/>
      </dsp:txXfrm>
    </dsp:sp>
    <dsp:sp modelId="{5BEBA283-0469-44D9-831B-740CC7E8042E}">
      <dsp:nvSpPr>
        <dsp:cNvPr id="0" name=""/>
        <dsp:cNvSpPr/>
      </dsp:nvSpPr>
      <dsp:spPr>
        <a:xfrm>
          <a:off x="0" y="1435800"/>
          <a:ext cx="9667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4D6D9B-76AA-432D-A1B0-2F5ABFD33086}">
      <dsp:nvSpPr>
        <dsp:cNvPr id="0" name=""/>
        <dsp:cNvSpPr/>
      </dsp:nvSpPr>
      <dsp:spPr>
        <a:xfrm>
          <a:off x="0" y="1435800"/>
          <a:ext cx="9667875" cy="1433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fr-CA" sz="2800" kern="1200" dirty="0"/>
            <a:t>Vise à faire de l’organisation un espace opérationnel grâce à une normalisation/ standardisation de la pratique </a:t>
          </a:r>
          <a:endParaRPr lang="en-US" sz="2800" kern="1200" dirty="0"/>
        </a:p>
      </dsp:txBody>
      <dsp:txXfrm>
        <a:off x="0" y="1435800"/>
        <a:ext cx="9667875" cy="1433698"/>
      </dsp:txXfrm>
    </dsp:sp>
    <dsp:sp modelId="{DBD29FB2-0E68-45AE-8964-7B7F8ACD85C8}">
      <dsp:nvSpPr>
        <dsp:cNvPr id="0" name=""/>
        <dsp:cNvSpPr/>
      </dsp:nvSpPr>
      <dsp:spPr>
        <a:xfrm>
          <a:off x="0" y="2869499"/>
          <a:ext cx="9667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E89900-8E5C-43E7-87D2-BAD61867F144}">
      <dsp:nvSpPr>
        <dsp:cNvPr id="0" name=""/>
        <dsp:cNvSpPr/>
      </dsp:nvSpPr>
      <dsp:spPr>
        <a:xfrm>
          <a:off x="0" y="2869499"/>
          <a:ext cx="9667875" cy="1433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fr-CA" sz="2800" kern="1200" dirty="0"/>
            <a:t>Sert à assurer la conformité de l’organisation avec les lois et les règles qui la régissent. </a:t>
          </a:r>
          <a:endParaRPr lang="en-US" sz="2800" kern="1200" dirty="0"/>
        </a:p>
      </dsp:txBody>
      <dsp:txXfrm>
        <a:off x="0" y="2869499"/>
        <a:ext cx="9667875" cy="1433698"/>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fr-CA"/>
          </a:p>
        </p:txBody>
      </p:sp>
      <p:sp>
        <p:nvSpPr>
          <p:cNvPr id="3" name="Espace réservé de la date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99ECFD4-CCC6-4332-B62B-80CDDD6AD6D5}" type="datetimeFigureOut">
              <a:rPr lang="fr-CA" smtClean="0"/>
              <a:t>2023-05-15</a:t>
            </a:fld>
            <a:endParaRPr lang="fr-CA"/>
          </a:p>
        </p:txBody>
      </p:sp>
      <p:sp>
        <p:nvSpPr>
          <p:cNvPr id="4" name="Espace réservé de l'image des diapositives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fr-CA"/>
          </a:p>
        </p:txBody>
      </p:sp>
      <p:sp>
        <p:nvSpPr>
          <p:cNvPr id="5" name="Espace réservé des commentaire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F6830AE-3A94-4939-B07E-C17E4738C34C}" type="slidenum">
              <a:rPr lang="fr-CA" smtClean="0"/>
              <a:t>‹N°›</a:t>
            </a:fld>
            <a:endParaRPr lang="fr-CA"/>
          </a:p>
        </p:txBody>
      </p:sp>
    </p:spTree>
    <p:extLst>
      <p:ext uri="{BB962C8B-B14F-4D97-AF65-F5344CB8AC3E}">
        <p14:creationId xmlns:p14="http://schemas.microsoft.com/office/powerpoint/2010/main" val="1707145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F6830AE-3A94-4939-B07E-C17E4738C34C}" type="slidenum">
              <a:rPr lang="fr-CA" smtClean="0"/>
              <a:t>1</a:t>
            </a:fld>
            <a:endParaRPr lang="fr-CA"/>
          </a:p>
        </p:txBody>
      </p:sp>
    </p:spTree>
    <p:extLst>
      <p:ext uri="{BB962C8B-B14F-4D97-AF65-F5344CB8AC3E}">
        <p14:creationId xmlns:p14="http://schemas.microsoft.com/office/powerpoint/2010/main" val="29542658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fr-CA" dirty="0">
                <a:solidFill>
                  <a:prstClr val="black"/>
                </a:solidFill>
              </a:rPr>
              <a:t>L’analyse des résultats </a:t>
            </a:r>
            <a:r>
              <a:rPr lang="fr-CA" b="1" dirty="0">
                <a:solidFill>
                  <a:prstClr val="black"/>
                </a:solidFill>
              </a:rPr>
              <a:t>l’importance des acteurs</a:t>
            </a:r>
            <a:r>
              <a:rPr lang="fr-CA" dirty="0">
                <a:solidFill>
                  <a:prstClr val="black"/>
                </a:solidFill>
              </a:rPr>
              <a:t>, de </a:t>
            </a:r>
            <a:r>
              <a:rPr lang="fr-CA" b="1" dirty="0">
                <a:solidFill>
                  <a:prstClr val="black"/>
                </a:solidFill>
              </a:rPr>
              <a:t>leur interaction </a:t>
            </a:r>
            <a:r>
              <a:rPr lang="fr-CA" dirty="0">
                <a:solidFill>
                  <a:prstClr val="black"/>
                </a:solidFill>
              </a:rPr>
              <a:t>et de </a:t>
            </a:r>
            <a:r>
              <a:rPr lang="fr-CA" b="1" dirty="0">
                <a:solidFill>
                  <a:prstClr val="black"/>
                </a:solidFill>
              </a:rPr>
              <a:t>leur marge de manœuvre </a:t>
            </a:r>
            <a:r>
              <a:rPr lang="fr-CA" dirty="0">
                <a:solidFill>
                  <a:prstClr val="black"/>
                </a:solidFill>
              </a:rPr>
              <a:t>pour mener à bien ce processus. En effet, les acteurs institutionnels ont un rôle essentiel, car </a:t>
            </a:r>
            <a:r>
              <a:rPr lang="fr-CA" b="1" dirty="0">
                <a:solidFill>
                  <a:prstClr val="black"/>
                </a:solidFill>
              </a:rPr>
              <a:t>ce sont eux qui interprètent et actualisent la réalité institutionnelle pour naviguer dans un espace d’action et de signification complexe.</a:t>
            </a:r>
          </a:p>
          <a:p>
            <a:endParaRPr lang="fr-C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CD5E905-8781-4E76-8E21-ABB200E2607B}"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535802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a:t>Les</a:t>
            </a:r>
            <a:r>
              <a:rPr lang="fr-CA" baseline="0" dirty="0"/>
              <a:t> intervenants dans leurs interactions doive jongler avec ces trois logiques simultanément, ces logiques peuvent aussi se mettre en tension ou en contradiction, pouvant laisser les intervenants dans des situations paradoxales. </a:t>
            </a:r>
          </a:p>
          <a:p>
            <a:endParaRPr lang="fr-CA" baseline="0" dirty="0"/>
          </a:p>
          <a:p>
            <a:r>
              <a:rPr lang="fr-CA" baseline="0" dirty="0"/>
              <a:t>Il sont mises à résoudre des dilemmes éthiques </a:t>
            </a:r>
          </a:p>
        </p:txBody>
      </p:sp>
      <p:sp>
        <p:nvSpPr>
          <p:cNvPr id="4" name="Espace réservé du numéro de diapositive 3"/>
          <p:cNvSpPr>
            <a:spLocks noGrp="1"/>
          </p:cNvSpPr>
          <p:nvPr>
            <p:ph type="sldNum" sz="quarter" idx="10"/>
          </p:nvPr>
        </p:nvSpPr>
        <p:spPr/>
        <p:txBody>
          <a:bodyPr/>
          <a:lstStyle/>
          <a:p>
            <a:fld id="{AF6830AE-3A94-4939-B07E-C17E4738C34C}" type="slidenum">
              <a:rPr lang="fr-CA" smtClean="0"/>
              <a:t>11</a:t>
            </a:fld>
            <a:endParaRPr lang="fr-CA"/>
          </a:p>
        </p:txBody>
      </p:sp>
    </p:spTree>
    <p:extLst>
      <p:ext uri="{BB962C8B-B14F-4D97-AF65-F5344CB8AC3E}">
        <p14:creationId xmlns:p14="http://schemas.microsoft.com/office/powerpoint/2010/main" val="40719198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a:t>La logique managériale (ou administrative) traite de tout ce qui est lié aux modalités de la gestion de l’organisation, surtout celles orientées vers l’augmentation de la performance et de l’efficacité, ainsi qu’à la redevabilité du système. Elle vise à faire de l’organisation un espace opérationnel grâce à une normalisation de la pratique ainsi qu’à une standardisation des services et de la gestion du personnel. Cette logique concerne, entre autres, la gestion de la pratique professionnelle (p. ex. la charge de travail, la pression en termes d’efficacité, l’évaluation des professionnels), l’existence d’espaces de supervision, l’imputabilité, la rotation professionnelle, les ressources mises à la disposition des professionnels et le système de gestion de l’information (p. ex. les rapports, le système PIJ). La logique managériale sert également à assurer la conformité de l’organisation avec les lois et les règles qui la régissent. Le comité aviseur constitue un bon exemple de la matérialisation de cette logique qui, dans une perspective d’efficacité, cherche la collaboration entre les acteurs institutionnels.</a:t>
            </a:r>
          </a:p>
        </p:txBody>
      </p:sp>
      <p:sp>
        <p:nvSpPr>
          <p:cNvPr id="4" name="Slide Number Placeholder 3"/>
          <p:cNvSpPr>
            <a:spLocks noGrp="1"/>
          </p:cNvSpPr>
          <p:nvPr>
            <p:ph type="sldNum" sz="quarter" idx="5"/>
          </p:nvPr>
        </p:nvSpPr>
        <p:spPr/>
        <p:txBody>
          <a:bodyPr/>
          <a:lstStyle/>
          <a:p>
            <a:fld id="{AF6830AE-3A94-4939-B07E-C17E4738C34C}" type="slidenum">
              <a:rPr lang="fr-CA" smtClean="0"/>
              <a:t>12</a:t>
            </a:fld>
            <a:endParaRPr lang="fr-CA"/>
          </a:p>
        </p:txBody>
      </p:sp>
    </p:spTree>
    <p:extLst>
      <p:ext uri="{BB962C8B-B14F-4D97-AF65-F5344CB8AC3E}">
        <p14:creationId xmlns:p14="http://schemas.microsoft.com/office/powerpoint/2010/main" val="32509741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a:t>La logique juridique renvoie aux aspects juridiques de la pratique et à la relation avec le tribunal. Elle détermine les principes, les normes et les règles de droit dans la pratique, en ayant comme principale source de signification la LPJ. Cette logique vise à appliquer les critères de la loi à tous de manière uniforme. Elle comporte des éléments tels que les principes de loi mentionnés dans la section précédente, par exemple, en énonçant que les parents sont les premiers responsables de leur enfant; que lorsqu’un enfant est placé, tous les efforts doivent être faits pour le réunifier avec ses parents; que le placement auprès des personnes significatives doit être privilégié, etc. Les acteurs tels que l’avocat, le reviseur et le juge ont un rôle important dans cette logique, tout comme l’ordonnance de la cour.</a:t>
            </a:r>
          </a:p>
        </p:txBody>
      </p:sp>
      <p:sp>
        <p:nvSpPr>
          <p:cNvPr id="4" name="Slide Number Placeholder 3"/>
          <p:cNvSpPr>
            <a:spLocks noGrp="1"/>
          </p:cNvSpPr>
          <p:nvPr>
            <p:ph type="sldNum" sz="quarter" idx="5"/>
          </p:nvPr>
        </p:nvSpPr>
        <p:spPr/>
        <p:txBody>
          <a:bodyPr/>
          <a:lstStyle/>
          <a:p>
            <a:fld id="{AF6830AE-3A94-4939-B07E-C17E4738C34C}" type="slidenum">
              <a:rPr lang="fr-CA" smtClean="0"/>
              <a:t>13</a:t>
            </a:fld>
            <a:endParaRPr lang="fr-CA"/>
          </a:p>
        </p:txBody>
      </p:sp>
    </p:spTree>
    <p:extLst>
      <p:ext uri="{BB962C8B-B14F-4D97-AF65-F5344CB8AC3E}">
        <p14:creationId xmlns:p14="http://schemas.microsoft.com/office/powerpoint/2010/main" val="650630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a:t>La logique clinique, qui se situe près de l’intervention, traite de la relation directe entre les professionnels et les enfants, ainsi qu’entre les professionnels et les parents. Cette logique combine les connaissances théoriques (p. ex. la théorie de l’attachement, les connaissances sur le développement de l’enfant, la dynamique familiale), les connaissances techniques, les aspects déontologiques et disciplinaires ainsi que l’expérience d’intervention des acteurs avec la réalité de leur pratique. Elle concerne également tout ce à quoi les acteurs font référence dans leur pratique d’intervention : les balises cliniques, les instruments, etc. Enfin, la logique clinique suppose de s’appuyer sur ces différentes sources de connaissances en s’adaptant à la singularité de la situation d’intervention et à l’incertitude qu’elle entraîne, de sorte que la gestion des risques soit intrinsèque à cette situation. </a:t>
            </a:r>
          </a:p>
        </p:txBody>
      </p:sp>
      <p:sp>
        <p:nvSpPr>
          <p:cNvPr id="4" name="Slide Number Placeholder 3"/>
          <p:cNvSpPr>
            <a:spLocks noGrp="1"/>
          </p:cNvSpPr>
          <p:nvPr>
            <p:ph type="sldNum" sz="quarter" idx="5"/>
          </p:nvPr>
        </p:nvSpPr>
        <p:spPr/>
        <p:txBody>
          <a:bodyPr/>
          <a:lstStyle/>
          <a:p>
            <a:fld id="{AF6830AE-3A94-4939-B07E-C17E4738C34C}" type="slidenum">
              <a:rPr lang="fr-CA" smtClean="0"/>
              <a:t>14</a:t>
            </a:fld>
            <a:endParaRPr lang="fr-CA"/>
          </a:p>
        </p:txBody>
      </p:sp>
    </p:spTree>
    <p:extLst>
      <p:ext uri="{BB962C8B-B14F-4D97-AF65-F5344CB8AC3E}">
        <p14:creationId xmlns:p14="http://schemas.microsoft.com/office/powerpoint/2010/main" val="12913650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F6830AE-3A94-4939-B07E-C17E4738C34C}" type="slidenum">
              <a:rPr lang="fr-CA" smtClean="0"/>
              <a:t>15</a:t>
            </a:fld>
            <a:endParaRPr lang="fr-CA"/>
          </a:p>
        </p:txBody>
      </p:sp>
    </p:spTree>
    <p:extLst>
      <p:ext uri="{BB962C8B-B14F-4D97-AF65-F5344CB8AC3E}">
        <p14:creationId xmlns:p14="http://schemas.microsoft.com/office/powerpoint/2010/main" val="42501518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6830AE-3A94-4939-B07E-C17E4738C34C}"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43698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Slide Number Placeholder 3"/>
          <p:cNvSpPr>
            <a:spLocks noGrp="1"/>
          </p:cNvSpPr>
          <p:nvPr>
            <p:ph type="sldNum" sz="quarter" idx="5"/>
          </p:nvPr>
        </p:nvSpPr>
        <p:spPr/>
        <p:txBody>
          <a:bodyPr/>
          <a:lstStyle/>
          <a:p>
            <a:fld id="{AF6830AE-3A94-4939-B07E-C17E4738C34C}" type="slidenum">
              <a:rPr lang="fr-CA" smtClean="0"/>
              <a:t>17</a:t>
            </a:fld>
            <a:endParaRPr lang="fr-CA"/>
          </a:p>
        </p:txBody>
      </p:sp>
    </p:spTree>
    <p:extLst>
      <p:ext uri="{BB962C8B-B14F-4D97-AF65-F5344CB8AC3E}">
        <p14:creationId xmlns:p14="http://schemas.microsoft.com/office/powerpoint/2010/main" val="37562054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6830AE-3A94-4939-B07E-C17E4738C34C}"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35138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AF6830AE-3A94-4939-B07E-C17E4738C34C}" type="slidenum">
              <a:rPr lang="fr-CA" smtClean="0"/>
              <a:t>19</a:t>
            </a:fld>
            <a:endParaRPr lang="fr-CA"/>
          </a:p>
        </p:txBody>
      </p:sp>
    </p:spTree>
    <p:extLst>
      <p:ext uri="{BB962C8B-B14F-4D97-AF65-F5344CB8AC3E}">
        <p14:creationId xmlns:p14="http://schemas.microsoft.com/office/powerpoint/2010/main" val="2781815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fr-CA" b="1" dirty="0"/>
              <a:t>Objectif thèse: </a:t>
            </a:r>
          </a:p>
          <a:p>
            <a:pPr defTabSz="931774">
              <a:defRPr/>
            </a:pPr>
            <a:r>
              <a:rPr lang="fr-CA" dirty="0"/>
              <a:t>Comprendre la complexité du processus décisionnel entourant la clarification du projet de vie et le choix de milieu de vie permanent alternatif à la réunification, dans le cas de jeunes enfants (0 à 5 ans).</a:t>
            </a:r>
          </a:p>
          <a:p>
            <a:pPr defTabSz="931774">
              <a:defRPr/>
            </a:pPr>
            <a:r>
              <a:rPr lang="fr-CA" dirty="0"/>
              <a:t>1</a:t>
            </a:r>
            <a:r>
              <a:rPr lang="fr-CA" b="1" dirty="0"/>
              <a:t>) Décrire comment les professionnels interagissent dans leurs routines </a:t>
            </a:r>
            <a:r>
              <a:rPr lang="fr-CA" dirty="0"/>
              <a:t>pour prendre des décisions, en s’intéressant à la manière dont ils accomplissent leurs actions et leur donnent un sens commun . </a:t>
            </a:r>
          </a:p>
          <a:p>
            <a:pPr defTabSz="931774">
              <a:defRPr/>
            </a:pPr>
            <a:r>
              <a:rPr lang="fr-CA" dirty="0"/>
              <a:t>2) </a:t>
            </a:r>
            <a:r>
              <a:rPr lang="fr-CA" b="1" dirty="0"/>
              <a:t>Cerner la manière dont ils interprètent et actualisent  le contexte institutionnel </a:t>
            </a:r>
            <a:r>
              <a:rPr lang="fr-CA" dirty="0"/>
              <a:t>pour prendre des décisions</a:t>
            </a:r>
          </a:p>
          <a:p>
            <a:pPr defTabSz="931774">
              <a:defRPr/>
            </a:pPr>
            <a:endParaRPr lang="fr-CA" sz="500" dirty="0"/>
          </a:p>
        </p:txBody>
      </p:sp>
      <p:sp>
        <p:nvSpPr>
          <p:cNvPr id="4" name="Slide Number Placeholder 3"/>
          <p:cNvSpPr>
            <a:spLocks noGrp="1"/>
          </p:cNvSpPr>
          <p:nvPr>
            <p:ph type="sldNum" sz="quarter" idx="5"/>
          </p:nvPr>
        </p:nvSpPr>
        <p:spPr/>
        <p:txBody>
          <a:bodyPr/>
          <a:lstStyle/>
          <a:p>
            <a:fld id="{ECD5E905-8781-4E76-8E21-ABB200E2607B}" type="slidenum">
              <a:rPr lang="fr-CA" smtClean="0">
                <a:solidFill>
                  <a:prstClr val="black"/>
                </a:solidFill>
              </a:rPr>
              <a:pPr/>
              <a:t>2</a:t>
            </a:fld>
            <a:endParaRPr lang="fr-CA">
              <a:solidFill>
                <a:prstClr val="black"/>
              </a:solidFill>
            </a:endParaRPr>
          </a:p>
        </p:txBody>
      </p:sp>
    </p:spTree>
    <p:extLst>
      <p:ext uri="{BB962C8B-B14F-4D97-AF65-F5344CB8AC3E}">
        <p14:creationId xmlns:p14="http://schemas.microsoft.com/office/powerpoint/2010/main" val="15023898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ECD5E905-8781-4E76-8E21-ABB200E2607B}" type="slidenum">
              <a:rPr lang="fr-CA" smtClean="0">
                <a:solidFill>
                  <a:prstClr val="black"/>
                </a:solidFill>
              </a:rPr>
              <a:pPr/>
              <a:t>20</a:t>
            </a:fld>
            <a:endParaRPr lang="fr-CA">
              <a:solidFill>
                <a:prstClr val="black"/>
              </a:solidFill>
            </a:endParaRPr>
          </a:p>
        </p:txBody>
      </p:sp>
    </p:spTree>
    <p:extLst>
      <p:ext uri="{BB962C8B-B14F-4D97-AF65-F5344CB8AC3E}">
        <p14:creationId xmlns:p14="http://schemas.microsoft.com/office/powerpoint/2010/main" val="30209644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fr-CA" b="1" dirty="0"/>
              <a:t>Objectif thèse: </a:t>
            </a:r>
          </a:p>
          <a:p>
            <a:pPr defTabSz="931774">
              <a:defRPr/>
            </a:pPr>
            <a:r>
              <a:rPr lang="fr-CA" dirty="0"/>
              <a:t>Comprendre la complexité du processus décisionnel entourant la clarification du projet de vie et le choix de milieu de vie permanent alternatif à la réunification, dans le cas de jeunes enfants (0 à 5 ans).</a:t>
            </a:r>
          </a:p>
          <a:p>
            <a:pPr defTabSz="931774">
              <a:defRPr/>
            </a:pPr>
            <a:r>
              <a:rPr lang="fr-CA" dirty="0"/>
              <a:t>1</a:t>
            </a:r>
            <a:r>
              <a:rPr lang="fr-CA" b="1" dirty="0"/>
              <a:t>) Décrire comment les professionnels interagissent dans leurs routines </a:t>
            </a:r>
            <a:r>
              <a:rPr lang="fr-CA" dirty="0"/>
              <a:t>pour prendre des décisions, en s’intéressant à la manière dont ils accomplissent leurs actions et leur donnent un sens commun . </a:t>
            </a:r>
          </a:p>
          <a:p>
            <a:pPr defTabSz="931774">
              <a:defRPr/>
            </a:pPr>
            <a:r>
              <a:rPr lang="fr-CA" dirty="0"/>
              <a:t>2) </a:t>
            </a:r>
            <a:r>
              <a:rPr lang="fr-CA" b="1" dirty="0"/>
              <a:t>Cerner la manière dont ils interprètent et actualisent  le contexte institutionnel </a:t>
            </a:r>
            <a:r>
              <a:rPr lang="fr-CA" dirty="0"/>
              <a:t>pour prendre des décisions</a:t>
            </a:r>
          </a:p>
          <a:p>
            <a:pPr defTabSz="931774">
              <a:defRPr/>
            </a:pPr>
            <a:endParaRPr lang="fr-CA" sz="500"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CD5E905-8781-4E76-8E21-ABB200E2607B}"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172328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ECD5E905-8781-4E76-8E21-ABB200E2607B}" type="slidenum">
              <a:rPr lang="fr-CA" smtClean="0"/>
              <a:t>22</a:t>
            </a:fld>
            <a:endParaRPr lang="fr-CA"/>
          </a:p>
        </p:txBody>
      </p:sp>
    </p:spTree>
    <p:extLst>
      <p:ext uri="{BB962C8B-B14F-4D97-AF65-F5344CB8AC3E}">
        <p14:creationId xmlns:p14="http://schemas.microsoft.com/office/powerpoint/2010/main" val="3893074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ECD5E905-8781-4E76-8E21-ABB200E2607B}" type="slidenum">
              <a:rPr lang="fr-CA" smtClean="0"/>
              <a:t>3</a:t>
            </a:fld>
            <a:endParaRPr lang="fr-CA"/>
          </a:p>
        </p:txBody>
      </p:sp>
    </p:spTree>
    <p:extLst>
      <p:ext uri="{BB962C8B-B14F-4D97-AF65-F5344CB8AC3E}">
        <p14:creationId xmlns:p14="http://schemas.microsoft.com/office/powerpoint/2010/main" val="2850249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defTabSz="931774">
              <a:defRPr/>
            </a:pPr>
            <a:r>
              <a:rPr lang="fr-CA" b="1" dirty="0">
                <a:solidFill>
                  <a:prstClr val="black"/>
                </a:solidFill>
              </a:rPr>
              <a:t>Les décisions de permanence</a:t>
            </a:r>
            <a:r>
              <a:rPr lang="fr-CA" dirty="0">
                <a:solidFill>
                  <a:prstClr val="black"/>
                </a:solidFill>
              </a:rPr>
              <a:t>, visent à déterminer un projet de vie de permanence alternatif à la réunification, tout cela dans </a:t>
            </a:r>
            <a:r>
              <a:rPr lang="fr-CA" b="1" dirty="0">
                <a:solidFill>
                  <a:prstClr val="black"/>
                </a:solidFill>
              </a:rPr>
              <a:t>un délai prescrit par la LPJ  </a:t>
            </a:r>
            <a:r>
              <a:rPr lang="fr-CA" dirty="0">
                <a:solidFill>
                  <a:prstClr val="black"/>
                </a:solidFill>
              </a:rPr>
              <a:t>après </a:t>
            </a:r>
            <a:r>
              <a:rPr lang="fr-CA" b="1" dirty="0">
                <a:solidFill>
                  <a:prstClr val="black"/>
                </a:solidFill>
              </a:rPr>
              <a:t>que l’enfant a été retiré et placé</a:t>
            </a:r>
            <a:r>
              <a:rPr lang="fr-CA" dirty="0">
                <a:solidFill>
                  <a:prstClr val="black"/>
                </a:solidFill>
              </a:rPr>
              <a:t>, et lorsqu’une </a:t>
            </a:r>
            <a:r>
              <a:rPr lang="fr-CA" b="1" dirty="0">
                <a:solidFill>
                  <a:prstClr val="black"/>
                </a:solidFill>
              </a:rPr>
              <a:t>intervention exhaustive a été tentée </a:t>
            </a:r>
            <a:r>
              <a:rPr lang="fr-CA" dirty="0">
                <a:solidFill>
                  <a:prstClr val="black"/>
                </a:solidFill>
              </a:rPr>
              <a:t>afin de réunir l’enfant avec sa famille. </a:t>
            </a:r>
          </a:p>
          <a:p>
            <a:pPr defTabSz="931774">
              <a:defRPr/>
            </a:pPr>
            <a:r>
              <a:rPr lang="fr-CA" dirty="0">
                <a:solidFill>
                  <a:prstClr val="black"/>
                </a:solidFill>
              </a:rPr>
              <a:t>Ce processus comporte plusieurs aspects distinctifs: </a:t>
            </a:r>
          </a:p>
          <a:p>
            <a:pPr marL="174708" indent="-174708" defTabSz="931774">
              <a:buFont typeface="Arial" panose="020B0604020202020204" pitchFamily="34" charset="0"/>
              <a:buChar char="•"/>
              <a:defRPr/>
            </a:pPr>
            <a:r>
              <a:rPr lang="fr-CA" b="1" dirty="0">
                <a:solidFill>
                  <a:prstClr val="black"/>
                </a:solidFill>
              </a:rPr>
              <a:t>implique la prédiction des conséquences – négatives ou positives – à plus long terme</a:t>
            </a:r>
            <a:r>
              <a:rPr lang="fr-CA" dirty="0">
                <a:solidFill>
                  <a:prstClr val="black"/>
                </a:solidFill>
              </a:rPr>
              <a:t>, qui auront un caractère durable pour les enfants et leur famille. </a:t>
            </a:r>
          </a:p>
          <a:p>
            <a:pPr marL="174708" indent="-174708" defTabSz="931774">
              <a:buFont typeface="Arial" panose="020B0604020202020204" pitchFamily="34" charset="0"/>
              <a:buChar char="•"/>
              <a:defRPr/>
            </a:pPr>
            <a:r>
              <a:rPr lang="fr-CA" b="1" dirty="0">
                <a:solidFill>
                  <a:prstClr val="black"/>
                </a:solidFill>
              </a:rPr>
              <a:t>L’enfant est placé, </a:t>
            </a:r>
            <a:r>
              <a:rPr lang="fr-CA" dirty="0">
                <a:solidFill>
                  <a:prstClr val="black"/>
                </a:solidFill>
              </a:rPr>
              <a:t>alors il n’y a pas de risque imminent pour sa sécurité et son développement</a:t>
            </a:r>
          </a:p>
          <a:p>
            <a:pPr marL="174708" indent="-174708" defTabSz="931774">
              <a:buFont typeface="Arial" panose="020B0604020202020204" pitchFamily="34" charset="0"/>
              <a:buChar char="•"/>
              <a:defRPr/>
            </a:pPr>
            <a:r>
              <a:rPr lang="fr-CA" b="1" dirty="0">
                <a:solidFill>
                  <a:prstClr val="black"/>
                </a:solidFill>
              </a:rPr>
              <a:t>Les professionnels ont plus d’information sur la situation</a:t>
            </a:r>
            <a:r>
              <a:rPr lang="fr-CA" dirty="0">
                <a:solidFill>
                  <a:prstClr val="black"/>
                </a:solidFill>
              </a:rPr>
              <a:t> de compromission, ainsi que sur </a:t>
            </a:r>
            <a:r>
              <a:rPr lang="fr-CA" b="1" dirty="0">
                <a:solidFill>
                  <a:prstClr val="black"/>
                </a:solidFill>
              </a:rPr>
              <a:t>les ressources et la motivation </a:t>
            </a:r>
            <a:r>
              <a:rPr lang="fr-CA" dirty="0">
                <a:solidFill>
                  <a:prstClr val="black"/>
                </a:solidFill>
              </a:rPr>
              <a:t>dont dispose la famille pour y mettre fin. </a:t>
            </a:r>
          </a:p>
          <a:p>
            <a:pPr marL="174708" indent="-174708" defTabSz="931774">
              <a:buFont typeface="Arial" panose="020B0604020202020204" pitchFamily="34" charset="0"/>
              <a:buChar char="•"/>
              <a:defRPr/>
            </a:pPr>
            <a:r>
              <a:rPr lang="fr-CA" b="1" dirty="0">
                <a:solidFill>
                  <a:prstClr val="black"/>
                </a:solidFill>
              </a:rPr>
              <a:t>long processus d’intervention </a:t>
            </a:r>
            <a:r>
              <a:rPr lang="fr-CA" dirty="0">
                <a:solidFill>
                  <a:prstClr val="black"/>
                </a:solidFill>
              </a:rPr>
              <a:t>au cours duquel les intervenants ont déjà déployé un large éventail des services permettant d’évaluer la possibilité d’une réunification. </a:t>
            </a:r>
          </a:p>
          <a:p>
            <a:pPr marL="174708" indent="-174708" defTabSz="931774">
              <a:buFont typeface="Arial" panose="020B0604020202020204" pitchFamily="34" charset="0"/>
              <a:buChar char="•"/>
              <a:defRPr/>
            </a:pPr>
            <a:r>
              <a:rPr lang="fr-CA" b="1" dirty="0">
                <a:solidFill>
                  <a:prstClr val="black"/>
                </a:solidFill>
              </a:rPr>
              <a:t>La décision semble ainsi davantage réfléchie et négociée entre différents acteurs que celle qui est prise en situation de risque</a:t>
            </a:r>
            <a:r>
              <a:rPr lang="fr-CA" dirty="0">
                <a:solidFill>
                  <a:prstClr val="black"/>
                </a:solidFill>
              </a:rPr>
              <a:t>. </a:t>
            </a:r>
            <a:endParaRPr lang="fr-CA" dirty="0"/>
          </a:p>
        </p:txBody>
      </p:sp>
      <p:sp>
        <p:nvSpPr>
          <p:cNvPr id="4" name="Espace réservé du numéro de diapositive 3"/>
          <p:cNvSpPr>
            <a:spLocks noGrp="1"/>
          </p:cNvSpPr>
          <p:nvPr>
            <p:ph type="sldNum" sz="quarter" idx="10"/>
          </p:nvPr>
        </p:nvSpPr>
        <p:spPr/>
        <p:txBody>
          <a:bodyPr/>
          <a:lstStyle/>
          <a:p>
            <a:fld id="{ECD5E905-8781-4E76-8E21-ABB200E2607B}" type="slidenum">
              <a:rPr lang="fr-CA" smtClean="0">
                <a:solidFill>
                  <a:prstClr val="black"/>
                </a:solidFill>
              </a:rPr>
              <a:pPr/>
              <a:t>4</a:t>
            </a:fld>
            <a:endParaRPr lang="fr-CA">
              <a:solidFill>
                <a:prstClr val="black"/>
              </a:solidFill>
            </a:endParaRPr>
          </a:p>
        </p:txBody>
      </p:sp>
    </p:spTree>
    <p:extLst>
      <p:ext uri="{BB962C8B-B14F-4D97-AF65-F5344CB8AC3E}">
        <p14:creationId xmlns:p14="http://schemas.microsoft.com/office/powerpoint/2010/main" val="1817169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a:t>Reposant sur une approche qui combine la théorie de la structuration de Giddens et l’ethnométhodologie, cette étude est le fruit de neuf mois d’observation de comités aviseurs et d’entrevues auprès d’acteurs clés (n=16).</a:t>
            </a:r>
          </a:p>
        </p:txBody>
      </p:sp>
      <p:sp>
        <p:nvSpPr>
          <p:cNvPr id="4" name="Slide Number Placeholder 3"/>
          <p:cNvSpPr>
            <a:spLocks noGrp="1"/>
          </p:cNvSpPr>
          <p:nvPr>
            <p:ph type="sldNum" sz="quarter" idx="5"/>
          </p:nvPr>
        </p:nvSpPr>
        <p:spPr/>
        <p:txBody>
          <a:bodyPr/>
          <a:lstStyle/>
          <a:p>
            <a:fld id="{ECD5E905-8781-4E76-8E21-ABB200E2607B}" type="slidenum">
              <a:rPr lang="fr-CA" smtClean="0">
                <a:solidFill>
                  <a:prstClr val="black"/>
                </a:solidFill>
              </a:rPr>
              <a:pPr/>
              <a:t>5</a:t>
            </a:fld>
            <a:endParaRPr lang="fr-CA">
              <a:solidFill>
                <a:prstClr val="black"/>
              </a:solidFill>
            </a:endParaRPr>
          </a:p>
        </p:txBody>
      </p:sp>
    </p:spTree>
    <p:extLst>
      <p:ext uri="{BB962C8B-B14F-4D97-AF65-F5344CB8AC3E}">
        <p14:creationId xmlns:p14="http://schemas.microsoft.com/office/powerpoint/2010/main" val="1217533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fld id="{AF6830AE-3A94-4939-B07E-C17E4738C34C}" type="slidenum">
              <a:rPr lang="fr-CA" smtClean="0"/>
              <a:t>6</a:t>
            </a:fld>
            <a:endParaRPr lang="fr-CA"/>
          </a:p>
        </p:txBody>
      </p:sp>
    </p:spTree>
    <p:extLst>
      <p:ext uri="{BB962C8B-B14F-4D97-AF65-F5344CB8AC3E}">
        <p14:creationId xmlns:p14="http://schemas.microsoft.com/office/powerpoint/2010/main" val="1539405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fr-CA" dirty="0">
                <a:solidFill>
                  <a:prstClr val="black"/>
                </a:solidFill>
              </a:rPr>
              <a:t>L’analyse des résultats </a:t>
            </a:r>
            <a:r>
              <a:rPr lang="fr-CA" b="1" dirty="0">
                <a:solidFill>
                  <a:prstClr val="black"/>
                </a:solidFill>
              </a:rPr>
              <a:t>l’importance des acteurs</a:t>
            </a:r>
            <a:r>
              <a:rPr lang="fr-CA" dirty="0">
                <a:solidFill>
                  <a:prstClr val="black"/>
                </a:solidFill>
              </a:rPr>
              <a:t>, de </a:t>
            </a:r>
            <a:r>
              <a:rPr lang="fr-CA" b="1" dirty="0">
                <a:solidFill>
                  <a:prstClr val="black"/>
                </a:solidFill>
              </a:rPr>
              <a:t>leur interaction </a:t>
            </a:r>
            <a:r>
              <a:rPr lang="fr-CA" dirty="0">
                <a:solidFill>
                  <a:prstClr val="black"/>
                </a:solidFill>
              </a:rPr>
              <a:t>et de </a:t>
            </a:r>
            <a:r>
              <a:rPr lang="fr-CA" b="1" dirty="0">
                <a:solidFill>
                  <a:prstClr val="black"/>
                </a:solidFill>
              </a:rPr>
              <a:t>leur marge de manœuvre </a:t>
            </a:r>
            <a:r>
              <a:rPr lang="fr-CA" dirty="0">
                <a:solidFill>
                  <a:prstClr val="black"/>
                </a:solidFill>
              </a:rPr>
              <a:t>pour mener à bien ce processus. En effet, les acteurs institutionnels ont un rôle essentiel, car </a:t>
            </a:r>
            <a:r>
              <a:rPr lang="fr-CA" b="1" dirty="0">
                <a:solidFill>
                  <a:prstClr val="black"/>
                </a:solidFill>
              </a:rPr>
              <a:t>ce sont eux qui interprètent et actualisent la réalité institutionnelle pour naviguer dans un espace d’action et de signification complexe.</a:t>
            </a:r>
          </a:p>
          <a:p>
            <a:endParaRPr lang="fr-CA" dirty="0"/>
          </a:p>
        </p:txBody>
      </p:sp>
      <p:sp>
        <p:nvSpPr>
          <p:cNvPr id="4" name="Slide Number Placeholder 3"/>
          <p:cNvSpPr>
            <a:spLocks noGrp="1"/>
          </p:cNvSpPr>
          <p:nvPr>
            <p:ph type="sldNum" sz="quarter" idx="5"/>
          </p:nvPr>
        </p:nvSpPr>
        <p:spPr/>
        <p:txBody>
          <a:bodyPr/>
          <a:lstStyle/>
          <a:p>
            <a:fld id="{ECD5E905-8781-4E76-8E21-ABB200E2607B}" type="slidenum">
              <a:rPr lang="fr-CA" smtClean="0">
                <a:solidFill>
                  <a:prstClr val="black"/>
                </a:solidFill>
              </a:rPr>
              <a:pPr/>
              <a:t>7</a:t>
            </a:fld>
            <a:endParaRPr lang="fr-CA">
              <a:solidFill>
                <a:prstClr val="black"/>
              </a:solidFill>
            </a:endParaRPr>
          </a:p>
        </p:txBody>
      </p:sp>
    </p:spTree>
    <p:extLst>
      <p:ext uri="{BB962C8B-B14F-4D97-AF65-F5344CB8AC3E}">
        <p14:creationId xmlns:p14="http://schemas.microsoft.com/office/powerpoint/2010/main" val="1811627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a:t>Le comité aviseur est </a:t>
            </a:r>
            <a:r>
              <a:rPr lang="fr-CA" b="1" dirty="0"/>
              <a:t>le contexte d’action, </a:t>
            </a:r>
            <a:r>
              <a:rPr lang="fr-CA" dirty="0"/>
              <a:t>l’espace institutionnalisé pour la prise de décision collective qui prend forme grâce à l’interaction et aux routines des acteurs. </a:t>
            </a:r>
          </a:p>
          <a:p>
            <a:r>
              <a:rPr lang="fr-CA" dirty="0"/>
              <a:t>Cependant, </a:t>
            </a:r>
            <a:r>
              <a:rPr lang="fr-CA" b="1" dirty="0"/>
              <a:t>ce serait une erreur de supposer que ces routines impliquent la seule répétition ou reproduction mécanique d’actions identiques</a:t>
            </a:r>
            <a:r>
              <a:rPr lang="fr-CA" dirty="0"/>
              <a:t>. Ces routines sont au contraire le résultat de l’effort des acteurs compétents et réflexifs qui sont impliqués dans l’interaction; et en conséquence, leur nature est dynamique. </a:t>
            </a:r>
          </a:p>
          <a:p>
            <a:endParaRPr lang="fr-CA" dirty="0"/>
          </a:p>
          <a:p>
            <a:endParaRPr lang="fr-CA" dirty="0"/>
          </a:p>
          <a:p>
            <a:endParaRPr lang="fr-CA" dirty="0"/>
          </a:p>
        </p:txBody>
      </p:sp>
      <p:sp>
        <p:nvSpPr>
          <p:cNvPr id="4" name="Slide Number Placeholder 3"/>
          <p:cNvSpPr>
            <a:spLocks noGrp="1"/>
          </p:cNvSpPr>
          <p:nvPr>
            <p:ph type="sldNum" sz="quarter" idx="5"/>
          </p:nvPr>
        </p:nvSpPr>
        <p:spPr/>
        <p:txBody>
          <a:bodyPr/>
          <a:lstStyle/>
          <a:p>
            <a:fld id="{ECD5E905-8781-4E76-8E21-ABB200E2607B}" type="slidenum">
              <a:rPr lang="fr-CA" smtClean="0"/>
              <a:t>8</a:t>
            </a:fld>
            <a:endParaRPr lang="fr-CA"/>
          </a:p>
        </p:txBody>
      </p:sp>
    </p:spTree>
    <p:extLst>
      <p:ext uri="{BB962C8B-B14F-4D97-AF65-F5344CB8AC3E}">
        <p14:creationId xmlns:p14="http://schemas.microsoft.com/office/powerpoint/2010/main" val="24879006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b="1" dirty="0"/>
              <a:t>1. Famille d’accueil de proximité </a:t>
            </a:r>
          </a:p>
          <a:p>
            <a:r>
              <a:rPr lang="fr-CA" dirty="0"/>
              <a:t>Quand cette option n’est pas possible, soit parce que personne ne veut assumer ce rôle, ou que le milieu proposé a reçu une évaluation négative de la part de l’équipe EMS, les acteurs analysent alors d’autres options alternatives. </a:t>
            </a:r>
          </a:p>
          <a:p>
            <a:endParaRPr lang="fr-CA" dirty="0"/>
          </a:p>
          <a:p>
            <a:r>
              <a:rPr lang="fr-CA" b="1" dirty="0"/>
              <a:t>2. Famille d’accueil de la banque mixte </a:t>
            </a:r>
          </a:p>
          <a:p>
            <a:pPr marL="171450" indent="-171450">
              <a:buFont typeface="Arial" panose="020B0604020202020204" pitchFamily="34" charset="0"/>
              <a:buChar char="•"/>
            </a:pPr>
            <a:r>
              <a:rPr lang="fr-CA" dirty="0"/>
              <a:t>Compte tenu du profil des postulants et de leur désir de parentalité, les familles de la banque mixte sont considérées comme une bonne option de permanence. </a:t>
            </a:r>
          </a:p>
          <a:p>
            <a:endParaRPr lang="fr-CA" b="1" dirty="0"/>
          </a:p>
          <a:p>
            <a:r>
              <a:rPr lang="fr-CA" b="1" dirty="0"/>
              <a:t>3. Famille d’accueil régulière  </a:t>
            </a:r>
          </a:p>
          <a:p>
            <a:pPr marL="171450" indent="-171450">
              <a:buFont typeface="Arial" panose="020B0604020202020204" pitchFamily="34" charset="0"/>
              <a:buChar char="•"/>
            </a:pPr>
            <a:r>
              <a:rPr lang="fr-CA" dirty="0"/>
              <a:t>Lorsqu’aucune autre option n’est possible, celle-ci est envisagée mais toujours avec le souci de chercher une famille capable de s’engager à long terme</a:t>
            </a:r>
          </a:p>
        </p:txBody>
      </p:sp>
      <p:sp>
        <p:nvSpPr>
          <p:cNvPr id="4" name="Slide Number Placeholder 3"/>
          <p:cNvSpPr>
            <a:spLocks noGrp="1"/>
          </p:cNvSpPr>
          <p:nvPr>
            <p:ph type="sldNum" sz="quarter" idx="5"/>
          </p:nvPr>
        </p:nvSpPr>
        <p:spPr/>
        <p:txBody>
          <a:bodyPr/>
          <a:lstStyle/>
          <a:p>
            <a:fld id="{ECD5E905-8781-4E76-8E21-ABB200E2607B}" type="slidenum">
              <a:rPr lang="fr-CA" smtClean="0"/>
              <a:t>9</a:t>
            </a:fld>
            <a:endParaRPr lang="fr-CA"/>
          </a:p>
        </p:txBody>
      </p:sp>
    </p:spTree>
    <p:extLst>
      <p:ext uri="{BB962C8B-B14F-4D97-AF65-F5344CB8AC3E}">
        <p14:creationId xmlns:p14="http://schemas.microsoft.com/office/powerpoint/2010/main" val="4020384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5/15/2023</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‹N°›</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5/15/2023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5/15/2023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5/15/2023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fr-FR"/>
              <a:t>Modifiez le style du titre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dirty="0"/>
              <a:t>5/15/2023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5/15/2023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5/15/2023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5/15/2023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5/15/2023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fr-FR"/>
              <a:t>Modifiez le style du titre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96DFF08F-DC6B-4601-B491-B0F83F6DD2DA}" type="datetimeFigureOut">
              <a:rPr lang="en-US" dirty="0"/>
              <a:t>5/15/2023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fr-FR"/>
              <a:t>Modifiez le style du titre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96DFF08F-DC6B-4601-B491-B0F83F6DD2DA}" type="datetimeFigureOut">
              <a:rPr lang="en-US" dirty="0"/>
              <a:t>5/15/2023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5/15/2023</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slideLayout" Target="../slideLayouts/slideLayout1.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image" Target="../media/image3.png"/><Relationship Id="rId2" Type="http://schemas.openxmlformats.org/officeDocument/2006/relationships/tags" Target="../tags/tag2.xml"/><Relationship Id="rId16" Type="http://schemas.openxmlformats.org/officeDocument/2006/relationships/image" Target="../media/image2.png"/><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image" Target="../media/image1.png"/><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7.xml"/><Relationship Id="rId3" Type="http://schemas.openxmlformats.org/officeDocument/2006/relationships/slideLayout" Target="../slideLayouts/slideLayout2.xml"/><Relationship Id="rId7" Type="http://schemas.openxmlformats.org/officeDocument/2006/relationships/diagramQuickStyle" Target="../diagrams/quickStyle7.xml"/><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diagramLayout" Target="../diagrams/layout7.xml"/><Relationship Id="rId5" Type="http://schemas.openxmlformats.org/officeDocument/2006/relationships/diagramData" Target="../diagrams/data7.xml"/><Relationship Id="rId4" Type="http://schemas.openxmlformats.org/officeDocument/2006/relationships/notesSlide" Target="../notesSlides/notesSlide10.xml"/><Relationship Id="rId9" Type="http://schemas.microsoft.com/office/2007/relationships/diagramDrawing" Target="../diagrams/drawing7.xml"/></Relationships>
</file>

<file path=ppt/slides/_rels/slide11.xml.rels><?xml version="1.0" encoding="UTF-8" standalone="yes"?>
<Relationships xmlns="http://schemas.openxmlformats.org/package/2006/relationships"><Relationship Id="rId8" Type="http://schemas.openxmlformats.org/officeDocument/2006/relationships/diagramQuickStyle" Target="../diagrams/quickStyle8.xml"/><Relationship Id="rId3" Type="http://schemas.openxmlformats.org/officeDocument/2006/relationships/tags" Target="../tags/tag52.xml"/><Relationship Id="rId7" Type="http://schemas.openxmlformats.org/officeDocument/2006/relationships/diagramLayout" Target="../diagrams/layout8.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diagramData" Target="../diagrams/data8.xml"/><Relationship Id="rId5" Type="http://schemas.openxmlformats.org/officeDocument/2006/relationships/notesSlide" Target="../notesSlides/notesSlide11.xml"/><Relationship Id="rId10" Type="http://schemas.microsoft.com/office/2007/relationships/diagramDrawing" Target="../diagrams/drawing8.xml"/><Relationship Id="rId4" Type="http://schemas.openxmlformats.org/officeDocument/2006/relationships/slideLayout" Target="../slideLayouts/slideLayout2.xml"/><Relationship Id="rId9" Type="http://schemas.openxmlformats.org/officeDocument/2006/relationships/diagramColors" Target="../diagrams/colors8.xml"/></Relationships>
</file>

<file path=ppt/slides/_rels/slide12.xml.rels><?xml version="1.0" encoding="UTF-8" standalone="yes"?>
<Relationships xmlns="http://schemas.openxmlformats.org/package/2006/relationships"><Relationship Id="rId8" Type="http://schemas.openxmlformats.org/officeDocument/2006/relationships/diagramQuickStyle" Target="../diagrams/quickStyle9.xml"/><Relationship Id="rId3" Type="http://schemas.openxmlformats.org/officeDocument/2006/relationships/tags" Target="../tags/tag55.xml"/><Relationship Id="rId7" Type="http://schemas.openxmlformats.org/officeDocument/2006/relationships/diagramLayout" Target="../diagrams/layout9.xml"/><Relationship Id="rId12" Type="http://schemas.openxmlformats.org/officeDocument/2006/relationships/image" Target="../media/image16.svg"/><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diagramData" Target="../diagrams/data9.xml"/><Relationship Id="rId11" Type="http://schemas.openxmlformats.org/officeDocument/2006/relationships/image" Target="../media/image15.png"/><Relationship Id="rId5" Type="http://schemas.openxmlformats.org/officeDocument/2006/relationships/notesSlide" Target="../notesSlides/notesSlide12.xml"/><Relationship Id="rId10" Type="http://schemas.microsoft.com/office/2007/relationships/diagramDrawing" Target="../diagrams/drawing9.xml"/><Relationship Id="rId4" Type="http://schemas.openxmlformats.org/officeDocument/2006/relationships/slideLayout" Target="../slideLayouts/slideLayout2.xml"/><Relationship Id="rId9" Type="http://schemas.openxmlformats.org/officeDocument/2006/relationships/diagramColors" Target="../diagrams/colors9.xml"/></Relationships>
</file>

<file path=ppt/slides/_rels/slide13.xml.rels><?xml version="1.0" encoding="UTF-8" standalone="yes"?>
<Relationships xmlns="http://schemas.openxmlformats.org/package/2006/relationships"><Relationship Id="rId8" Type="http://schemas.openxmlformats.org/officeDocument/2006/relationships/diagramQuickStyle" Target="../diagrams/quickStyle10.xml"/><Relationship Id="rId3" Type="http://schemas.openxmlformats.org/officeDocument/2006/relationships/tags" Target="../tags/tag58.xml"/><Relationship Id="rId7" Type="http://schemas.openxmlformats.org/officeDocument/2006/relationships/diagramLayout" Target="../diagrams/layout10.xml"/><Relationship Id="rId12" Type="http://schemas.openxmlformats.org/officeDocument/2006/relationships/image" Target="../media/image18.svg"/><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diagramData" Target="../diagrams/data10.xml"/><Relationship Id="rId11" Type="http://schemas.openxmlformats.org/officeDocument/2006/relationships/image" Target="../media/image17.png"/><Relationship Id="rId5" Type="http://schemas.openxmlformats.org/officeDocument/2006/relationships/notesSlide" Target="../notesSlides/notesSlide13.xml"/><Relationship Id="rId10" Type="http://schemas.microsoft.com/office/2007/relationships/diagramDrawing" Target="../diagrams/drawing10.xml"/><Relationship Id="rId4" Type="http://schemas.openxmlformats.org/officeDocument/2006/relationships/slideLayout" Target="../slideLayouts/slideLayout2.xml"/><Relationship Id="rId9" Type="http://schemas.openxmlformats.org/officeDocument/2006/relationships/diagramColors" Target="../diagrams/colors10.xml"/></Relationships>
</file>

<file path=ppt/slides/_rels/slide14.xml.rels><?xml version="1.0" encoding="UTF-8" standalone="yes"?>
<Relationships xmlns="http://schemas.openxmlformats.org/package/2006/relationships"><Relationship Id="rId8" Type="http://schemas.openxmlformats.org/officeDocument/2006/relationships/diagramQuickStyle" Target="../diagrams/quickStyle11.xml"/><Relationship Id="rId3" Type="http://schemas.openxmlformats.org/officeDocument/2006/relationships/tags" Target="../tags/tag61.xml"/><Relationship Id="rId7" Type="http://schemas.openxmlformats.org/officeDocument/2006/relationships/diagramLayout" Target="../diagrams/layout11.xml"/><Relationship Id="rId12" Type="http://schemas.openxmlformats.org/officeDocument/2006/relationships/image" Target="../media/image20.svg"/><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diagramData" Target="../diagrams/data11.xml"/><Relationship Id="rId11" Type="http://schemas.openxmlformats.org/officeDocument/2006/relationships/image" Target="../media/image19.png"/><Relationship Id="rId5" Type="http://schemas.openxmlformats.org/officeDocument/2006/relationships/notesSlide" Target="../notesSlides/notesSlide14.xml"/><Relationship Id="rId10" Type="http://schemas.microsoft.com/office/2007/relationships/diagramDrawing" Target="../diagrams/drawing11.xml"/><Relationship Id="rId4" Type="http://schemas.openxmlformats.org/officeDocument/2006/relationships/slideLayout" Target="../slideLayouts/slideLayout2.xml"/><Relationship Id="rId9" Type="http://schemas.openxmlformats.org/officeDocument/2006/relationships/diagramColors" Target="../diagrams/colors11.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12.xml"/><Relationship Id="rId3" Type="http://schemas.openxmlformats.org/officeDocument/2006/relationships/tags" Target="../tags/tag64.xml"/><Relationship Id="rId7" Type="http://schemas.openxmlformats.org/officeDocument/2006/relationships/diagramData" Target="../diagrams/data12.xml"/><Relationship Id="rId2" Type="http://schemas.openxmlformats.org/officeDocument/2006/relationships/tags" Target="../tags/tag63.xml"/><Relationship Id="rId1" Type="http://schemas.openxmlformats.org/officeDocument/2006/relationships/tags" Target="../tags/tag62.xml"/><Relationship Id="rId6" Type="http://schemas.openxmlformats.org/officeDocument/2006/relationships/notesSlide" Target="../notesSlides/notesSlide15.xml"/><Relationship Id="rId11" Type="http://schemas.microsoft.com/office/2007/relationships/diagramDrawing" Target="../diagrams/drawing12.xml"/><Relationship Id="rId5" Type="http://schemas.openxmlformats.org/officeDocument/2006/relationships/slideLayout" Target="../slideLayouts/slideLayout2.xml"/><Relationship Id="rId10" Type="http://schemas.openxmlformats.org/officeDocument/2006/relationships/diagramColors" Target="../diagrams/colors12.xml"/><Relationship Id="rId4" Type="http://schemas.openxmlformats.org/officeDocument/2006/relationships/tags" Target="../tags/tag65.xml"/><Relationship Id="rId9"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tags" Target="../tags/tag68.xml"/><Relationship Id="rId7" Type="http://schemas.openxmlformats.org/officeDocument/2006/relationships/diagramData" Target="../diagrams/data13.xml"/><Relationship Id="rId2" Type="http://schemas.openxmlformats.org/officeDocument/2006/relationships/tags" Target="../tags/tag67.xml"/><Relationship Id="rId1" Type="http://schemas.openxmlformats.org/officeDocument/2006/relationships/tags" Target="../tags/tag66.xml"/><Relationship Id="rId6" Type="http://schemas.openxmlformats.org/officeDocument/2006/relationships/notesSlide" Target="../notesSlides/notesSlide16.xml"/><Relationship Id="rId11" Type="http://schemas.microsoft.com/office/2007/relationships/diagramDrawing" Target="../diagrams/drawing13.xml"/><Relationship Id="rId5" Type="http://schemas.openxmlformats.org/officeDocument/2006/relationships/slideLayout" Target="../slideLayouts/slideLayout2.xml"/><Relationship Id="rId10" Type="http://schemas.openxmlformats.org/officeDocument/2006/relationships/diagramColors" Target="../diagrams/colors13.xml"/><Relationship Id="rId4" Type="http://schemas.openxmlformats.org/officeDocument/2006/relationships/tags" Target="../tags/tag69.xml"/><Relationship Id="rId9"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14.xml"/><Relationship Id="rId3" Type="http://schemas.openxmlformats.org/officeDocument/2006/relationships/tags" Target="../tags/tag72.xml"/><Relationship Id="rId7" Type="http://schemas.openxmlformats.org/officeDocument/2006/relationships/diagramData" Target="../diagrams/data14.xml"/><Relationship Id="rId2" Type="http://schemas.openxmlformats.org/officeDocument/2006/relationships/tags" Target="../tags/tag71.xml"/><Relationship Id="rId1" Type="http://schemas.openxmlformats.org/officeDocument/2006/relationships/tags" Target="../tags/tag70.xml"/><Relationship Id="rId6" Type="http://schemas.openxmlformats.org/officeDocument/2006/relationships/notesSlide" Target="../notesSlides/notesSlide17.xml"/><Relationship Id="rId11" Type="http://schemas.microsoft.com/office/2007/relationships/diagramDrawing" Target="../diagrams/drawing14.xml"/><Relationship Id="rId5" Type="http://schemas.openxmlformats.org/officeDocument/2006/relationships/slideLayout" Target="../slideLayouts/slideLayout2.xml"/><Relationship Id="rId10" Type="http://schemas.openxmlformats.org/officeDocument/2006/relationships/diagramColors" Target="../diagrams/colors14.xml"/><Relationship Id="rId4" Type="http://schemas.openxmlformats.org/officeDocument/2006/relationships/tags" Target="../tags/tag73.xml"/><Relationship Id="rId9" Type="http://schemas.openxmlformats.org/officeDocument/2006/relationships/diagramQuickStyle" Target="../diagrams/quickStyle14.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15.xml"/><Relationship Id="rId3" Type="http://schemas.openxmlformats.org/officeDocument/2006/relationships/tags" Target="../tags/tag76.xml"/><Relationship Id="rId7" Type="http://schemas.openxmlformats.org/officeDocument/2006/relationships/diagramData" Target="../diagrams/data15.xml"/><Relationship Id="rId2" Type="http://schemas.openxmlformats.org/officeDocument/2006/relationships/tags" Target="../tags/tag75.xml"/><Relationship Id="rId1" Type="http://schemas.openxmlformats.org/officeDocument/2006/relationships/tags" Target="../tags/tag74.xml"/><Relationship Id="rId6" Type="http://schemas.openxmlformats.org/officeDocument/2006/relationships/notesSlide" Target="../notesSlides/notesSlide18.xml"/><Relationship Id="rId11" Type="http://schemas.microsoft.com/office/2007/relationships/diagramDrawing" Target="../diagrams/drawing15.xml"/><Relationship Id="rId5" Type="http://schemas.openxmlformats.org/officeDocument/2006/relationships/slideLayout" Target="../slideLayouts/slideLayout2.xml"/><Relationship Id="rId10" Type="http://schemas.openxmlformats.org/officeDocument/2006/relationships/diagramColors" Target="../diagrams/colors15.xml"/><Relationship Id="rId4" Type="http://schemas.openxmlformats.org/officeDocument/2006/relationships/tags" Target="../tags/tag77.xml"/><Relationship Id="rId9" Type="http://schemas.openxmlformats.org/officeDocument/2006/relationships/diagramQuickStyle" Target="../diagrams/quickStyle15.xml"/></Relationships>
</file>

<file path=ppt/slides/_rels/slide19.xml.rels><?xml version="1.0" encoding="UTF-8" standalone="yes"?>
<Relationships xmlns="http://schemas.openxmlformats.org/package/2006/relationships"><Relationship Id="rId8" Type="http://schemas.openxmlformats.org/officeDocument/2006/relationships/notesSlide" Target="../notesSlides/notesSlide19.xml"/><Relationship Id="rId3" Type="http://schemas.openxmlformats.org/officeDocument/2006/relationships/tags" Target="../tags/tag80.xml"/><Relationship Id="rId7" Type="http://schemas.openxmlformats.org/officeDocument/2006/relationships/slideLayout" Target="../slideLayouts/slideLayout2.xml"/><Relationship Id="rId2" Type="http://schemas.openxmlformats.org/officeDocument/2006/relationships/tags" Target="../tags/tag79.xml"/><Relationship Id="rId1" Type="http://schemas.openxmlformats.org/officeDocument/2006/relationships/tags" Target="../tags/tag78.xml"/><Relationship Id="rId6" Type="http://schemas.openxmlformats.org/officeDocument/2006/relationships/tags" Target="../tags/tag83.xml"/><Relationship Id="rId5" Type="http://schemas.openxmlformats.org/officeDocument/2006/relationships/tags" Target="../tags/tag82.xml"/><Relationship Id="rId4" Type="http://schemas.openxmlformats.org/officeDocument/2006/relationships/tags" Target="../tags/tag81.xml"/></Relationships>
</file>

<file path=ppt/slides/_rels/slide2.xml.rels><?xml version="1.0" encoding="UTF-8" standalone="yes"?>
<Relationships xmlns="http://schemas.openxmlformats.org/package/2006/relationships"><Relationship Id="rId8" Type="http://schemas.openxmlformats.org/officeDocument/2006/relationships/tags" Target="../tags/tag20.xml"/><Relationship Id="rId13" Type="http://schemas.openxmlformats.org/officeDocument/2006/relationships/image" Target="../media/image5.svg"/><Relationship Id="rId3" Type="http://schemas.openxmlformats.org/officeDocument/2006/relationships/tags" Target="../tags/tag15.xml"/><Relationship Id="rId7" Type="http://schemas.openxmlformats.org/officeDocument/2006/relationships/tags" Target="../tags/tag19.xml"/><Relationship Id="rId12" Type="http://schemas.openxmlformats.org/officeDocument/2006/relationships/image" Target="../media/image4.png"/><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tags" Target="../tags/tag18.xml"/><Relationship Id="rId11" Type="http://schemas.openxmlformats.org/officeDocument/2006/relationships/notesSlide" Target="../notesSlides/notesSlide2.xml"/><Relationship Id="rId5" Type="http://schemas.openxmlformats.org/officeDocument/2006/relationships/tags" Target="../tags/tag17.xml"/><Relationship Id="rId15" Type="http://schemas.openxmlformats.org/officeDocument/2006/relationships/image" Target="../media/image7.svg"/><Relationship Id="rId10" Type="http://schemas.openxmlformats.org/officeDocument/2006/relationships/slideLayout" Target="../slideLayouts/slideLayout2.xml"/><Relationship Id="rId4" Type="http://schemas.openxmlformats.org/officeDocument/2006/relationships/tags" Target="../tags/tag16.xml"/><Relationship Id="rId9" Type="http://schemas.openxmlformats.org/officeDocument/2006/relationships/tags" Target="../tags/tag21.xml"/><Relationship Id="rId1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tags" Target="../tags/tag86.xml"/><Relationship Id="rId7" Type="http://schemas.openxmlformats.org/officeDocument/2006/relationships/notesSlide" Target="../notesSlides/notesSlide20.xml"/><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slideLayout" Target="../slideLayouts/slideLayout2.xml"/><Relationship Id="rId5" Type="http://schemas.openxmlformats.org/officeDocument/2006/relationships/tags" Target="../tags/tag88.xml"/><Relationship Id="rId4" Type="http://schemas.openxmlformats.org/officeDocument/2006/relationships/tags" Target="../tags/tag87.xml"/></Relationships>
</file>

<file path=ppt/slides/_rels/slide21.xml.rels><?xml version="1.0" encoding="UTF-8" standalone="yes"?>
<Relationships xmlns="http://schemas.openxmlformats.org/package/2006/relationships"><Relationship Id="rId8" Type="http://schemas.openxmlformats.org/officeDocument/2006/relationships/tags" Target="../tags/tag96.xml"/><Relationship Id="rId13" Type="http://schemas.openxmlformats.org/officeDocument/2006/relationships/image" Target="../media/image5.svg"/><Relationship Id="rId3" Type="http://schemas.openxmlformats.org/officeDocument/2006/relationships/tags" Target="../tags/tag91.xml"/><Relationship Id="rId7" Type="http://schemas.openxmlformats.org/officeDocument/2006/relationships/tags" Target="../tags/tag95.xml"/><Relationship Id="rId12" Type="http://schemas.openxmlformats.org/officeDocument/2006/relationships/image" Target="../media/image4.png"/><Relationship Id="rId17" Type="http://schemas.openxmlformats.org/officeDocument/2006/relationships/image" Target="../media/image22.svg"/><Relationship Id="rId2" Type="http://schemas.openxmlformats.org/officeDocument/2006/relationships/tags" Target="../tags/tag90.xml"/><Relationship Id="rId16" Type="http://schemas.openxmlformats.org/officeDocument/2006/relationships/image" Target="../media/image21.png"/><Relationship Id="rId1" Type="http://schemas.openxmlformats.org/officeDocument/2006/relationships/tags" Target="../tags/tag89.xml"/><Relationship Id="rId6" Type="http://schemas.openxmlformats.org/officeDocument/2006/relationships/tags" Target="../tags/tag94.xml"/><Relationship Id="rId11" Type="http://schemas.openxmlformats.org/officeDocument/2006/relationships/notesSlide" Target="../notesSlides/notesSlide21.xml"/><Relationship Id="rId5" Type="http://schemas.openxmlformats.org/officeDocument/2006/relationships/tags" Target="../tags/tag93.xml"/><Relationship Id="rId15" Type="http://schemas.openxmlformats.org/officeDocument/2006/relationships/image" Target="../media/image7.svg"/><Relationship Id="rId10" Type="http://schemas.openxmlformats.org/officeDocument/2006/relationships/slideLayout" Target="../slideLayouts/slideLayout2.xml"/><Relationship Id="rId4" Type="http://schemas.openxmlformats.org/officeDocument/2006/relationships/tags" Target="../tags/tag92.xml"/><Relationship Id="rId9" Type="http://schemas.openxmlformats.org/officeDocument/2006/relationships/tags" Target="../tags/tag97.xml"/><Relationship Id="rId14" Type="http://schemas.openxmlformats.org/officeDocument/2006/relationships/image" Target="../media/image6.png"/></Relationships>
</file>

<file path=ppt/slides/_rels/slide22.xml.rels><?xml version="1.0" encoding="UTF-8" standalone="yes"?>
<Relationships xmlns="http://schemas.openxmlformats.org/package/2006/relationships"><Relationship Id="rId8" Type="http://schemas.openxmlformats.org/officeDocument/2006/relationships/hyperlink" Target="https://doi.org/10.1016/j.chiabu.2021.105180" TargetMode="External"/><Relationship Id="rId3" Type="http://schemas.openxmlformats.org/officeDocument/2006/relationships/tags" Target="../tags/tag100.xml"/><Relationship Id="rId7" Type="http://schemas.openxmlformats.org/officeDocument/2006/relationships/hyperlink" Target="https://doi.org/10.1111/cfs.12589" TargetMode="External"/><Relationship Id="rId2" Type="http://schemas.openxmlformats.org/officeDocument/2006/relationships/tags" Target="../tags/tag99.xml"/><Relationship Id="rId1" Type="http://schemas.openxmlformats.org/officeDocument/2006/relationships/tags" Target="../tags/tag98.xml"/><Relationship Id="rId6" Type="http://schemas.openxmlformats.org/officeDocument/2006/relationships/hyperlink" Target="https://doi-org.acces.bibl.ulaval.ca/10.7202/1078389ar" TargetMode="External"/><Relationship Id="rId5" Type="http://schemas.openxmlformats.org/officeDocument/2006/relationships/notesSlide" Target="../notesSlides/notesSlide22.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tags" Target="../tags/tag24.xml"/><Relationship Id="rId7" Type="http://schemas.openxmlformats.org/officeDocument/2006/relationships/image" Target="../media/image8.png"/><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openxmlformats.org/officeDocument/2006/relationships/tags" Target="../tags/tag25.xml"/></Relationships>
</file>

<file path=ppt/slides/_rels/slide4.xml.rels><?xml version="1.0" encoding="UTF-8" standalone="yes"?>
<Relationships xmlns="http://schemas.openxmlformats.org/package/2006/relationships"><Relationship Id="rId8" Type="http://schemas.openxmlformats.org/officeDocument/2006/relationships/notesSlide" Target="../notesSlides/notesSlide4.xml"/><Relationship Id="rId13" Type="http://schemas.microsoft.com/office/2007/relationships/diagramDrawing" Target="../diagrams/drawing1.xml"/><Relationship Id="rId3" Type="http://schemas.openxmlformats.org/officeDocument/2006/relationships/tags" Target="../tags/tag28.xml"/><Relationship Id="rId7" Type="http://schemas.openxmlformats.org/officeDocument/2006/relationships/slideLayout" Target="../slideLayouts/slideLayout2.xml"/><Relationship Id="rId12" Type="http://schemas.openxmlformats.org/officeDocument/2006/relationships/diagramColors" Target="../diagrams/colors1.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tags" Target="../tags/tag31.xml"/><Relationship Id="rId11" Type="http://schemas.openxmlformats.org/officeDocument/2006/relationships/diagramQuickStyle" Target="../diagrams/quickStyle1.xml"/><Relationship Id="rId5" Type="http://schemas.openxmlformats.org/officeDocument/2006/relationships/tags" Target="../tags/tag30.xml"/><Relationship Id="rId10" Type="http://schemas.openxmlformats.org/officeDocument/2006/relationships/diagramLayout" Target="../diagrams/layout1.xml"/><Relationship Id="rId4" Type="http://schemas.openxmlformats.org/officeDocument/2006/relationships/tags" Target="../tags/tag29.xml"/><Relationship Id="rId9"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slideLayout" Target="../slideLayouts/slideLayout2.xml"/><Relationship Id="rId7" Type="http://schemas.openxmlformats.org/officeDocument/2006/relationships/diagramQuickStyle" Target="../diagrams/quickStyle2.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notesSlide" Target="../notesSlides/notesSlide5.xml"/><Relationship Id="rId9" Type="http://schemas.microsoft.com/office/2007/relationships/diagramDrawing" Target="../diagrams/drawing2.xml"/></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3.xml"/><Relationship Id="rId3" Type="http://schemas.openxmlformats.org/officeDocument/2006/relationships/tags" Target="../tags/tag36.xml"/><Relationship Id="rId7" Type="http://schemas.openxmlformats.org/officeDocument/2006/relationships/tags" Target="../tags/tag40.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 Id="rId9"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slideLayout" Target="../slideLayouts/slideLayout2.xml"/><Relationship Id="rId7" Type="http://schemas.openxmlformats.org/officeDocument/2006/relationships/diagramQuickStyle" Target="../diagrams/quickStyle3.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notesSlide" Target="../notesSlides/notesSlide7.xml"/><Relationship Id="rId9" Type="http://schemas.microsoft.com/office/2007/relationships/diagramDrawing" Target="../diagrams/drawing3.xml"/></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4.xml"/><Relationship Id="rId13" Type="http://schemas.openxmlformats.org/officeDocument/2006/relationships/diagramQuickStyle" Target="../diagrams/quickStyle5.xml"/><Relationship Id="rId3" Type="http://schemas.openxmlformats.org/officeDocument/2006/relationships/tags" Target="../tags/tag45.xml"/><Relationship Id="rId7" Type="http://schemas.openxmlformats.org/officeDocument/2006/relationships/diagramLayout" Target="../diagrams/layout4.xml"/><Relationship Id="rId12" Type="http://schemas.openxmlformats.org/officeDocument/2006/relationships/diagramLayout" Target="../diagrams/layout5.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diagramData" Target="../diagrams/data4.xml"/><Relationship Id="rId11" Type="http://schemas.openxmlformats.org/officeDocument/2006/relationships/diagramData" Target="../diagrams/data5.xml"/><Relationship Id="rId5" Type="http://schemas.openxmlformats.org/officeDocument/2006/relationships/notesSlide" Target="../notesSlides/notesSlide8.xml"/><Relationship Id="rId15" Type="http://schemas.microsoft.com/office/2007/relationships/diagramDrawing" Target="../diagrams/drawing5.xml"/><Relationship Id="rId10" Type="http://schemas.microsoft.com/office/2007/relationships/diagramDrawing" Target="../diagrams/drawing4.xml"/><Relationship Id="rId4" Type="http://schemas.openxmlformats.org/officeDocument/2006/relationships/slideLayout" Target="../slideLayouts/slideLayout4.xml"/><Relationship Id="rId9" Type="http://schemas.openxmlformats.org/officeDocument/2006/relationships/diagramColors" Target="../diagrams/colors4.xml"/><Relationship Id="rId14" Type="http://schemas.openxmlformats.org/officeDocument/2006/relationships/diagramColors" Target="../diagrams/colors5.xml"/></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slideLayout" Target="../slideLayouts/slideLayout2.xml"/><Relationship Id="rId7" Type="http://schemas.openxmlformats.org/officeDocument/2006/relationships/diagramQuickStyle" Target="../diagrams/quickStyle6.xml"/><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notesSlide" Target="../notesSlides/notesSlide9.xml"/><Relationship Id="rId9" Type="http://schemas.microsoft.com/office/2007/relationships/diagramDrawing" Target="../diagrams/drawing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53" name="Rectangle 1052">
            <a:extLst>
              <a:ext uri="{FF2B5EF4-FFF2-40B4-BE49-F238E27FC236}">
                <a16:creationId xmlns:a16="http://schemas.microsoft.com/office/drawing/2014/main" id="{6A875D0D-3C9D-4DCD-B596-0CA5384D7D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55" name="Rectangle 1054">
            <a:extLst>
              <a:ext uri="{FF2B5EF4-FFF2-40B4-BE49-F238E27FC236}">
                <a16:creationId xmlns:a16="http://schemas.microsoft.com/office/drawing/2014/main" id="{FF61BAA8-9DAA-474A-9561-D34DD04903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ctrTitle"/>
            <p:custDataLst>
              <p:tags r:id="rId3"/>
            </p:custDataLst>
          </p:nvPr>
        </p:nvSpPr>
        <p:spPr>
          <a:xfrm>
            <a:off x="3320841" y="609599"/>
            <a:ext cx="8505399" cy="3420821"/>
          </a:xfrm>
        </p:spPr>
        <p:txBody>
          <a:bodyPr vert="horz" lIns="91440" tIns="45720" rIns="91440" bIns="45720" rtlCol="0" anchor="ctr">
            <a:normAutofit/>
          </a:bodyPr>
          <a:lstStyle/>
          <a:p>
            <a:pPr>
              <a:lnSpc>
                <a:spcPct val="90000"/>
              </a:lnSpc>
            </a:pPr>
            <a:r>
              <a:rPr lang="fr-CA" sz="3200" dirty="0"/>
              <a:t>Projet de vie de permanence alternatif pour les jeunes enfants placés en milieu substitut : </a:t>
            </a:r>
            <a:br>
              <a:rPr lang="fr-CA" sz="3200" dirty="0"/>
            </a:br>
            <a:r>
              <a:rPr lang="fr-CA" sz="3200" dirty="0"/>
              <a:t>Évaluation et Processus décisionnel</a:t>
            </a:r>
            <a:endParaRPr lang="en-US" sz="3200" dirty="0"/>
          </a:p>
        </p:txBody>
      </p:sp>
      <p:sp>
        <p:nvSpPr>
          <p:cNvPr id="3" name="Sous-titre 2"/>
          <p:cNvSpPr>
            <a:spLocks noGrp="1"/>
          </p:cNvSpPr>
          <p:nvPr>
            <p:ph type="subTitle" idx="1"/>
            <p:custDataLst>
              <p:tags r:id="rId4"/>
            </p:custDataLst>
          </p:nvPr>
        </p:nvSpPr>
        <p:spPr>
          <a:xfrm>
            <a:off x="3561947" y="4892041"/>
            <a:ext cx="7572897" cy="1203958"/>
          </a:xfrm>
        </p:spPr>
        <p:txBody>
          <a:bodyPr vert="horz" lIns="91440" tIns="45720" rIns="91440" bIns="45720" rtlCol="0">
            <a:normAutofit lnSpcReduction="10000"/>
          </a:bodyPr>
          <a:lstStyle/>
          <a:p>
            <a:pPr>
              <a:spcBef>
                <a:spcPts val="0"/>
              </a:spcBef>
              <a:spcAft>
                <a:spcPts val="600"/>
              </a:spcAft>
            </a:pPr>
            <a:r>
              <a:rPr lang="en-US" b="1" dirty="0"/>
              <a:t>Rosita Vargas Diaz</a:t>
            </a:r>
          </a:p>
          <a:p>
            <a:pPr>
              <a:spcBef>
                <a:spcPts val="0"/>
              </a:spcBef>
              <a:spcAft>
                <a:spcPts val="600"/>
              </a:spcAft>
            </a:pPr>
            <a:r>
              <a:rPr lang="fr-CA" dirty="0"/>
              <a:t>Professeure adjointe, École de travail social et de criminologie</a:t>
            </a:r>
          </a:p>
          <a:p>
            <a:pPr>
              <a:spcBef>
                <a:spcPts val="0"/>
              </a:spcBef>
              <a:spcAft>
                <a:spcPts val="600"/>
              </a:spcAft>
            </a:pPr>
            <a:r>
              <a:rPr lang="fr-CA" dirty="0"/>
              <a:t>Université Laval</a:t>
            </a:r>
          </a:p>
          <a:p>
            <a:pPr>
              <a:spcBef>
                <a:spcPts val="0"/>
              </a:spcBef>
              <a:spcAft>
                <a:spcPts val="600"/>
              </a:spcAft>
            </a:pPr>
            <a:endParaRPr lang="en-US" dirty="0"/>
          </a:p>
        </p:txBody>
      </p:sp>
      <p:sp>
        <p:nvSpPr>
          <p:cNvPr id="1057" name="Rectangle 1056">
            <a:extLst>
              <a:ext uri="{FF2B5EF4-FFF2-40B4-BE49-F238E27FC236}">
                <a16:creationId xmlns:a16="http://schemas.microsoft.com/office/drawing/2014/main" id="{7D2FCD8B-EB2C-4683-A359-B95047F265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5"/>
            </p:custDataLst>
            <p:extLst>
              <p:ext uri="{386F3935-93C4-4BCD-93E2-E3B085C9AB24}">
                <p16:designElem xmlns:p16="http://schemas.microsoft.com/office/powerpoint/2015/main" val="1"/>
              </p:ext>
            </p:extLst>
          </p:nvPr>
        </p:nvSpPr>
        <p:spPr>
          <a:xfrm>
            <a:off x="228600" y="243840"/>
            <a:ext cx="11724640" cy="6377939"/>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sp>
      <p:sp>
        <p:nvSpPr>
          <p:cNvPr id="1059" name="Rectangle 1058">
            <a:extLst>
              <a:ext uri="{FF2B5EF4-FFF2-40B4-BE49-F238E27FC236}">
                <a16:creationId xmlns:a16="http://schemas.microsoft.com/office/drawing/2014/main" id="{CA343F4A-8229-40DB-A8BB-4BFB2E3011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6"/>
            </p:custDataLst>
            <p:extLst>
              <p:ext uri="{386F3935-93C4-4BCD-93E2-E3B085C9AB24}">
                <p16:designElem xmlns:p16="http://schemas.microsoft.com/office/powerpoint/2015/main" val="1"/>
              </p:ext>
            </p:extLst>
          </p:nvPr>
        </p:nvSpPr>
        <p:spPr>
          <a:xfrm>
            <a:off x="228601" y="243840"/>
            <a:ext cx="2902152" cy="637793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1" name="Rectangle 1060">
            <a:extLst>
              <a:ext uri="{FF2B5EF4-FFF2-40B4-BE49-F238E27FC236}">
                <a16:creationId xmlns:a16="http://schemas.microsoft.com/office/drawing/2014/main" id="{E4B6CA04-629C-4E10-A803-BA7DBB5EE4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7"/>
            </p:custDataLst>
            <p:extLst>
              <p:ext uri="{386F3935-93C4-4BCD-93E2-E3B085C9AB24}">
                <p16:designElem xmlns:p16="http://schemas.microsoft.com/office/powerpoint/2015/main" val="1"/>
              </p:ext>
            </p:extLst>
          </p:nvPr>
        </p:nvSpPr>
        <p:spPr>
          <a:xfrm>
            <a:off x="662334" y="601513"/>
            <a:ext cx="2023860" cy="1706997"/>
          </a:xfrm>
          <a:prstGeom prst="rect">
            <a:avLst/>
          </a:prstGeom>
          <a:solidFill>
            <a:srgbClr val="FFFFFF"/>
          </a:solidFill>
          <a:ln w="762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 5">
            <a:extLst>
              <a:ext uri="{FF2B5EF4-FFF2-40B4-BE49-F238E27FC236}">
                <a16:creationId xmlns:a16="http://schemas.microsoft.com/office/drawing/2014/main" id="{503F0D02-430C-5141-B848-9942666CFD78}"/>
              </a:ext>
            </a:extLst>
          </p:cNvPr>
          <p:cNvPicPr>
            <a:picLocks noChangeAspect="1"/>
          </p:cNvPicPr>
          <p:nvPr>
            <p:custDataLst>
              <p:tags r:id="rId8"/>
            </p:custDataLst>
          </p:nvPr>
        </p:nvPicPr>
        <p:blipFill>
          <a:blip r:embed="rId15"/>
          <a:stretch>
            <a:fillRect/>
          </a:stretch>
        </p:blipFill>
        <p:spPr>
          <a:xfrm>
            <a:off x="1015196" y="800101"/>
            <a:ext cx="1318614" cy="1318614"/>
          </a:xfrm>
          <a:prstGeom prst="rect">
            <a:avLst/>
          </a:prstGeom>
        </p:spPr>
      </p:pic>
      <p:sp>
        <p:nvSpPr>
          <p:cNvPr id="1063" name="Rectangle 1062">
            <a:extLst>
              <a:ext uri="{FF2B5EF4-FFF2-40B4-BE49-F238E27FC236}">
                <a16:creationId xmlns:a16="http://schemas.microsoft.com/office/drawing/2014/main" id="{2875F50F-F8AB-49A5-A507-3E5C38CF82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9"/>
            </p:custDataLst>
            <p:extLst>
              <p:ext uri="{386F3935-93C4-4BCD-93E2-E3B085C9AB24}">
                <p16:designElem xmlns:p16="http://schemas.microsoft.com/office/powerpoint/2015/main" val="1"/>
              </p:ext>
            </p:extLst>
          </p:nvPr>
        </p:nvSpPr>
        <p:spPr>
          <a:xfrm>
            <a:off x="662334" y="2575502"/>
            <a:ext cx="2023860" cy="1706997"/>
          </a:xfrm>
          <a:prstGeom prst="rect">
            <a:avLst/>
          </a:prstGeom>
          <a:solidFill>
            <a:srgbClr val="FFFFFF"/>
          </a:solidFill>
          <a:ln w="762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6" descr="Download Universite Laval (ULaval) Logo PNG and Vector (PDF, SVG, Ai, EPS)  Free">
            <a:extLst>
              <a:ext uri="{FF2B5EF4-FFF2-40B4-BE49-F238E27FC236}">
                <a16:creationId xmlns:a16="http://schemas.microsoft.com/office/drawing/2014/main" id="{6F84DC9A-E27D-ED88-488C-5B0A3CCD3B05}"/>
              </a:ext>
            </a:extLst>
          </p:cNvPr>
          <p:cNvPicPr>
            <a:picLocks noChangeAspect="1" noChangeArrowheads="1"/>
          </p:cNvPicPr>
          <p:nvPr>
            <p:custDataLst>
              <p:tags r:id="rId10"/>
            </p:custDataLst>
          </p:nvPr>
        </p:nvPicPr>
        <p:blipFill>
          <a:blip r:embed="rId16">
            <a:extLst>
              <a:ext uri="{28A0092B-C50C-407E-A947-70E740481C1C}">
                <a14:useLocalDpi xmlns:a14="http://schemas.microsoft.com/office/drawing/2010/main" val="0"/>
              </a:ext>
            </a:extLst>
          </a:blip>
          <a:stretch>
            <a:fillRect/>
          </a:stretch>
        </p:blipFill>
        <p:spPr bwMode="auto">
          <a:xfrm>
            <a:off x="852422" y="2836372"/>
            <a:ext cx="1644162" cy="1194049"/>
          </a:xfrm>
          <a:prstGeom prst="rect">
            <a:avLst/>
          </a:prstGeom>
          <a:noFill/>
          <a:extLst>
            <a:ext uri="{909E8E84-426E-40DD-AFC4-6F175D3DCCD1}">
              <a14:hiddenFill xmlns:a14="http://schemas.microsoft.com/office/drawing/2010/main">
                <a:solidFill>
                  <a:srgbClr val="FFFFFF"/>
                </a:solidFill>
              </a14:hiddenFill>
            </a:ext>
          </a:extLst>
        </p:spPr>
      </p:pic>
      <p:sp>
        <p:nvSpPr>
          <p:cNvPr id="1065" name="Rectangle 1064">
            <a:extLst>
              <a:ext uri="{FF2B5EF4-FFF2-40B4-BE49-F238E27FC236}">
                <a16:creationId xmlns:a16="http://schemas.microsoft.com/office/drawing/2014/main" id="{5CCFAD54-2E08-4DE8-BBBC-18498FF2D3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1"/>
            </p:custDataLst>
            <p:extLst>
              <p:ext uri="{386F3935-93C4-4BCD-93E2-E3B085C9AB24}">
                <p16:designElem xmlns:p16="http://schemas.microsoft.com/office/powerpoint/2015/main" val="1"/>
              </p:ext>
            </p:extLst>
          </p:nvPr>
        </p:nvSpPr>
        <p:spPr>
          <a:xfrm>
            <a:off x="662334" y="4549491"/>
            <a:ext cx="2023860" cy="1706997"/>
          </a:xfrm>
          <a:prstGeom prst="rect">
            <a:avLst/>
          </a:prstGeom>
          <a:solidFill>
            <a:srgbClr val="FFFFFF"/>
          </a:solidFill>
          <a:ln w="762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UJD - Canadian Consortium on Child &amp; Youth Trauma">
            <a:extLst>
              <a:ext uri="{FF2B5EF4-FFF2-40B4-BE49-F238E27FC236}">
                <a16:creationId xmlns:a16="http://schemas.microsoft.com/office/drawing/2014/main" id="{DFB151B5-F61F-2700-60A1-061DDE74DBD5}"/>
              </a:ext>
            </a:extLst>
          </p:cNvPr>
          <p:cNvPicPr>
            <a:picLocks noChangeAspect="1" noChangeArrowheads="1"/>
          </p:cNvPicPr>
          <p:nvPr>
            <p:custDataLst>
              <p:tags r:id="rId12"/>
            </p:custDataLst>
          </p:nvPr>
        </p:nvPicPr>
        <p:blipFill>
          <a:blip r:embed="rId17">
            <a:extLst>
              <a:ext uri="{28A0092B-C50C-407E-A947-70E740481C1C}">
                <a14:useLocalDpi xmlns:a14="http://schemas.microsoft.com/office/drawing/2010/main" val="0"/>
              </a:ext>
            </a:extLst>
          </a:blip>
          <a:stretch>
            <a:fillRect/>
          </a:stretch>
        </p:blipFill>
        <p:spPr bwMode="auto">
          <a:xfrm>
            <a:off x="852422" y="5041475"/>
            <a:ext cx="1644162" cy="7318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8849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45A78-661E-4B5F-87BE-E5A1922289FD}"/>
              </a:ext>
            </a:extLst>
          </p:cNvPr>
          <p:cNvSpPr>
            <a:spLocks noGrp="1"/>
          </p:cNvSpPr>
          <p:nvPr>
            <p:ph type="title"/>
            <p:custDataLst>
              <p:tags r:id="rId1"/>
            </p:custDataLst>
          </p:nvPr>
        </p:nvSpPr>
        <p:spPr>
          <a:xfrm>
            <a:off x="2230611" y="341472"/>
            <a:ext cx="7635770" cy="952500"/>
          </a:xfrm>
        </p:spPr>
        <p:txBody>
          <a:bodyPr>
            <a:noAutofit/>
          </a:bodyPr>
          <a:lstStyle/>
          <a:p>
            <a:pPr algn="ctr"/>
            <a:r>
              <a:rPr lang="fr-CA" sz="3600" b="1" dirty="0"/>
              <a:t>Constats de cette étude </a:t>
            </a:r>
          </a:p>
        </p:txBody>
      </p:sp>
      <p:graphicFrame>
        <p:nvGraphicFramePr>
          <p:cNvPr id="5" name="Content Placeholder 2">
            <a:extLst>
              <a:ext uri="{FF2B5EF4-FFF2-40B4-BE49-F238E27FC236}">
                <a16:creationId xmlns:a16="http://schemas.microsoft.com/office/drawing/2014/main" id="{43CA34D5-C5A5-46DD-B3E2-240FDEB60781}"/>
              </a:ext>
            </a:extLst>
          </p:cNvPr>
          <p:cNvGraphicFramePr>
            <a:graphicFrameLocks noGrp="1"/>
          </p:cNvGraphicFramePr>
          <p:nvPr>
            <p:ph idx="1"/>
            <p:custDataLst>
              <p:tags r:id="rId2"/>
            </p:custDataLst>
            <p:extLst>
              <p:ext uri="{D42A27DB-BD31-4B8C-83A1-F6EECF244321}">
                <p14:modId xmlns:p14="http://schemas.microsoft.com/office/powerpoint/2010/main" val="1068629214"/>
              </p:ext>
            </p:extLst>
          </p:nvPr>
        </p:nvGraphicFramePr>
        <p:xfrm>
          <a:off x="987972" y="1219200"/>
          <a:ext cx="10604938" cy="511912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403913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143000" y="268273"/>
            <a:ext cx="9875520" cy="1356360"/>
          </a:xfrm>
        </p:spPr>
        <p:txBody>
          <a:bodyPr/>
          <a:lstStyle/>
          <a:p>
            <a:pPr algn="ctr"/>
            <a:r>
              <a:rPr lang="fr-CA" dirty="0"/>
              <a:t>Logiques institutionnelles en tension </a:t>
            </a:r>
          </a:p>
        </p:txBody>
      </p:sp>
      <p:graphicFrame>
        <p:nvGraphicFramePr>
          <p:cNvPr id="7" name="Espace réservé du contenu 6"/>
          <p:cNvGraphicFramePr>
            <a:graphicFrameLocks noGrp="1"/>
          </p:cNvGraphicFramePr>
          <p:nvPr>
            <p:ph idx="1"/>
            <p:custDataLst>
              <p:tags r:id="rId2"/>
            </p:custDataLst>
            <p:extLst>
              <p:ext uri="{D42A27DB-BD31-4B8C-83A1-F6EECF244321}">
                <p14:modId xmlns:p14="http://schemas.microsoft.com/office/powerpoint/2010/main" val="1460266847"/>
              </p:ext>
            </p:extLst>
          </p:nvPr>
        </p:nvGraphicFramePr>
        <p:xfrm>
          <a:off x="1143000" y="1625601"/>
          <a:ext cx="9872663" cy="463750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8" name="ZoneTexte 7"/>
          <p:cNvSpPr txBox="1"/>
          <p:nvPr>
            <p:custDataLst>
              <p:tags r:id="rId3"/>
            </p:custDataLst>
          </p:nvPr>
        </p:nvSpPr>
        <p:spPr>
          <a:xfrm>
            <a:off x="1909865" y="5092584"/>
            <a:ext cx="8338931" cy="1169551"/>
          </a:xfrm>
          <a:prstGeom prst="rect">
            <a:avLst/>
          </a:prstGeom>
          <a:noFill/>
        </p:spPr>
        <p:txBody>
          <a:bodyPr wrap="square" rtlCol="0">
            <a:spAutoFit/>
          </a:bodyPr>
          <a:lstStyle/>
          <a:p>
            <a:pPr algn="ctr"/>
            <a:r>
              <a:rPr lang="fr-CA" sz="1600" b="1" dirty="0">
                <a:solidFill>
                  <a:schemeClr val="accent1"/>
                </a:solidFill>
              </a:rPr>
              <a:t>L’INTÉRÊT DE L’ENFANT </a:t>
            </a:r>
          </a:p>
          <a:p>
            <a:pPr algn="ctr"/>
            <a:r>
              <a:rPr lang="fr-CA" sz="1600" b="1" dirty="0">
                <a:solidFill>
                  <a:schemeClr val="accent1"/>
                </a:solidFill>
              </a:rPr>
              <a:t>LA DURÉE MAXIMALE DE PLACEMENT (TEMPS)</a:t>
            </a:r>
          </a:p>
          <a:p>
            <a:pPr algn="ctr"/>
            <a:r>
              <a:rPr lang="fr-CA" sz="1600" b="1" dirty="0">
                <a:solidFill>
                  <a:schemeClr val="accent1"/>
                </a:solidFill>
              </a:rPr>
              <a:t>LA GESTION DES RISQUES À LONG TERME</a:t>
            </a:r>
          </a:p>
          <a:p>
            <a:pPr algn="ctr"/>
            <a:endParaRPr lang="fr-CA" sz="2000" b="1" dirty="0">
              <a:solidFill>
                <a:schemeClr val="accent1"/>
              </a:solidFill>
            </a:endParaRPr>
          </a:p>
        </p:txBody>
      </p:sp>
    </p:spTree>
    <p:extLst>
      <p:ext uri="{BB962C8B-B14F-4D97-AF65-F5344CB8AC3E}">
        <p14:creationId xmlns:p14="http://schemas.microsoft.com/office/powerpoint/2010/main" val="180364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381125" y="387451"/>
            <a:ext cx="9429750" cy="1356360"/>
          </a:xfrm>
          <a:solidFill>
            <a:schemeClr val="accent2"/>
          </a:solidFill>
        </p:spPr>
        <p:txBody>
          <a:bodyPr>
            <a:normAutofit/>
          </a:bodyPr>
          <a:lstStyle/>
          <a:p>
            <a:pPr algn="ctr"/>
            <a:r>
              <a:rPr lang="fr-CA" dirty="0">
                <a:solidFill>
                  <a:schemeClr val="bg1"/>
                </a:solidFill>
              </a:rPr>
              <a:t>La logique managériale </a:t>
            </a:r>
          </a:p>
        </p:txBody>
      </p:sp>
      <p:graphicFrame>
        <p:nvGraphicFramePr>
          <p:cNvPr id="8" name="Espace réservé du contenu 2">
            <a:extLst>
              <a:ext uri="{FF2B5EF4-FFF2-40B4-BE49-F238E27FC236}">
                <a16:creationId xmlns:a16="http://schemas.microsoft.com/office/drawing/2014/main" id="{4F37ACCF-A0B9-419E-A087-AF650759C002}"/>
              </a:ext>
            </a:extLst>
          </p:cNvPr>
          <p:cNvGraphicFramePr>
            <a:graphicFrameLocks noGrp="1"/>
          </p:cNvGraphicFramePr>
          <p:nvPr>
            <p:ph idx="1"/>
            <p:custDataLst>
              <p:tags r:id="rId2"/>
            </p:custDataLst>
            <p:extLst>
              <p:ext uri="{D42A27DB-BD31-4B8C-83A1-F6EECF244321}">
                <p14:modId xmlns:p14="http://schemas.microsoft.com/office/powerpoint/2010/main" val="2712088903"/>
              </p:ext>
            </p:extLst>
          </p:nvPr>
        </p:nvGraphicFramePr>
        <p:xfrm>
          <a:off x="1262062" y="1897696"/>
          <a:ext cx="9667875" cy="43053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6" name="Graphic 5" descr="Upward trend">
            <a:extLst>
              <a:ext uri="{FF2B5EF4-FFF2-40B4-BE49-F238E27FC236}">
                <a16:creationId xmlns:a16="http://schemas.microsoft.com/office/drawing/2014/main" id="{DAE43CAF-45BE-4E45-A263-F77BE925BDF9}"/>
              </a:ext>
            </a:extLst>
          </p:cNvPr>
          <p:cNvPicPr>
            <a:picLocks noChangeAspect="1"/>
          </p:cNvPicPr>
          <p:nvPr>
            <p:custDataLst>
              <p:tags r:id="rId3"/>
            </p:custDataLst>
          </p:nvPr>
        </p:nvPicPr>
        <p:blipFill>
          <a:blip r:embed="rId11">
            <a:extLst>
              <a:ext uri="{96DAC541-7B7A-43D3-8B79-37D633B846F1}">
                <asvg:svgBlip xmlns:asvg="http://schemas.microsoft.com/office/drawing/2016/SVG/main" r:embed="rId12"/>
              </a:ext>
            </a:extLst>
          </a:blip>
          <a:stretch/>
        </p:blipFill>
        <p:spPr>
          <a:xfrm>
            <a:off x="1704976" y="323850"/>
            <a:ext cx="1466850" cy="1466850"/>
          </a:xfrm>
          <a:prstGeom prst="rect">
            <a:avLst/>
          </a:prstGeom>
        </p:spPr>
      </p:pic>
    </p:spTree>
    <p:extLst>
      <p:ext uri="{BB962C8B-B14F-4D97-AF65-F5344CB8AC3E}">
        <p14:creationId xmlns:p14="http://schemas.microsoft.com/office/powerpoint/2010/main" val="1747191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solidFill>
            <a:srgbClr val="F29000"/>
          </a:solidFill>
          <a:ln>
            <a:solidFill>
              <a:schemeClr val="accent3"/>
            </a:solidFill>
          </a:ln>
        </p:spPr>
        <p:txBody>
          <a:bodyPr>
            <a:normAutofit/>
          </a:bodyPr>
          <a:lstStyle/>
          <a:p>
            <a:pPr algn="ctr"/>
            <a:r>
              <a:rPr lang="fr-CA" dirty="0">
                <a:solidFill>
                  <a:schemeClr val="bg1"/>
                </a:solidFill>
              </a:rPr>
              <a:t>La logique juridique </a:t>
            </a:r>
            <a:br>
              <a:rPr lang="fr-CA" dirty="0"/>
            </a:br>
            <a:endParaRPr lang="fr-CA" dirty="0"/>
          </a:p>
        </p:txBody>
      </p:sp>
      <p:graphicFrame>
        <p:nvGraphicFramePr>
          <p:cNvPr id="8" name="Espace réservé du contenu 2">
            <a:extLst>
              <a:ext uri="{FF2B5EF4-FFF2-40B4-BE49-F238E27FC236}">
                <a16:creationId xmlns:a16="http://schemas.microsoft.com/office/drawing/2014/main" id="{E6040FB9-73C4-4136-8B23-C2E11E039A92}"/>
              </a:ext>
            </a:extLst>
          </p:cNvPr>
          <p:cNvGraphicFramePr>
            <a:graphicFrameLocks noGrp="1"/>
          </p:cNvGraphicFramePr>
          <p:nvPr>
            <p:ph idx="1"/>
            <p:custDataLst>
              <p:tags r:id="rId2"/>
            </p:custDataLst>
            <p:extLst>
              <p:ext uri="{D42A27DB-BD31-4B8C-83A1-F6EECF244321}">
                <p14:modId xmlns:p14="http://schemas.microsoft.com/office/powerpoint/2010/main" val="302879469"/>
              </p:ext>
            </p:extLst>
          </p:nvPr>
        </p:nvGraphicFramePr>
        <p:xfrm>
          <a:off x="1143000" y="2057400"/>
          <a:ext cx="9872663" cy="40386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6" name="Graphic 5" descr="Gavel">
            <a:extLst>
              <a:ext uri="{FF2B5EF4-FFF2-40B4-BE49-F238E27FC236}">
                <a16:creationId xmlns:a16="http://schemas.microsoft.com/office/drawing/2014/main" id="{550FAB0B-7B9B-4916-AD8B-CF4617A72139}"/>
              </a:ext>
            </a:extLst>
          </p:cNvPr>
          <p:cNvPicPr>
            <a:picLocks noChangeAspect="1"/>
          </p:cNvPicPr>
          <p:nvPr>
            <p:custDataLst>
              <p:tags r:id="rId3"/>
            </p:custDataLst>
          </p:nvPr>
        </p:nvPicPr>
        <p:blipFill>
          <a:blip r:embed="rId11">
            <a:extLst>
              <a:ext uri="{96DAC541-7B7A-43D3-8B79-37D633B846F1}">
                <asvg:svgBlip xmlns:asvg="http://schemas.microsoft.com/office/drawing/2016/SVG/main" r:embed="rId12"/>
              </a:ext>
            </a:extLst>
          </a:blip>
          <a:srcRect/>
          <a:stretch/>
        </p:blipFill>
        <p:spPr>
          <a:xfrm>
            <a:off x="1484687" y="465512"/>
            <a:ext cx="1591888" cy="1591888"/>
          </a:xfrm>
          <a:prstGeom prst="rect">
            <a:avLst/>
          </a:prstGeom>
        </p:spPr>
      </p:pic>
    </p:spTree>
    <p:extLst>
      <p:ext uri="{BB962C8B-B14F-4D97-AF65-F5344CB8AC3E}">
        <p14:creationId xmlns:p14="http://schemas.microsoft.com/office/powerpoint/2010/main" val="1586637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solidFill>
            <a:srgbClr val="D0A800"/>
          </a:solidFill>
          <a:ln>
            <a:solidFill>
              <a:srgbClr val="FFCC00"/>
            </a:solidFill>
          </a:ln>
        </p:spPr>
        <p:txBody>
          <a:bodyPr/>
          <a:lstStyle/>
          <a:p>
            <a:pPr algn="ctr"/>
            <a:r>
              <a:rPr lang="fr-CA" dirty="0">
                <a:solidFill>
                  <a:schemeClr val="bg1"/>
                </a:solidFill>
              </a:rPr>
              <a:t>La logique clinique </a:t>
            </a:r>
            <a:br>
              <a:rPr lang="fr-CA" dirty="0"/>
            </a:br>
            <a:endParaRPr lang="fr-CA" dirty="0"/>
          </a:p>
        </p:txBody>
      </p:sp>
      <p:graphicFrame>
        <p:nvGraphicFramePr>
          <p:cNvPr id="8" name="Espace réservé du contenu 2">
            <a:extLst>
              <a:ext uri="{FF2B5EF4-FFF2-40B4-BE49-F238E27FC236}">
                <a16:creationId xmlns:a16="http://schemas.microsoft.com/office/drawing/2014/main" id="{BC9F0FDA-B225-4E63-82AB-A7C8B23246F8}"/>
              </a:ext>
            </a:extLst>
          </p:cNvPr>
          <p:cNvGraphicFramePr>
            <a:graphicFrameLocks noGrp="1"/>
          </p:cNvGraphicFramePr>
          <p:nvPr>
            <p:ph idx="1"/>
            <p:custDataLst>
              <p:tags r:id="rId2"/>
            </p:custDataLst>
            <p:extLst>
              <p:ext uri="{D42A27DB-BD31-4B8C-83A1-F6EECF244321}">
                <p14:modId xmlns:p14="http://schemas.microsoft.com/office/powerpoint/2010/main" val="107012073"/>
              </p:ext>
            </p:extLst>
          </p:nvPr>
        </p:nvGraphicFramePr>
        <p:xfrm>
          <a:off x="1143000" y="2057400"/>
          <a:ext cx="9872663" cy="40386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6" name="Graphic 5" descr="Cheers">
            <a:extLst>
              <a:ext uri="{FF2B5EF4-FFF2-40B4-BE49-F238E27FC236}">
                <a16:creationId xmlns:a16="http://schemas.microsoft.com/office/drawing/2014/main" id="{408F0A7F-5FEF-4175-8CEB-7A7739093B30}"/>
              </a:ext>
            </a:extLst>
          </p:cNvPr>
          <p:cNvPicPr>
            <a:picLocks noChangeAspect="1"/>
          </p:cNvPicPr>
          <p:nvPr>
            <p:custDataLst>
              <p:tags r:id="rId3"/>
            </p:custDataLst>
          </p:nvPr>
        </p:nvPicPr>
        <p:blipFill>
          <a:blip r:embed="rId11">
            <a:extLst>
              <a:ext uri="{96DAC541-7B7A-43D3-8B79-37D633B846F1}">
                <asvg:svgBlip xmlns:asvg="http://schemas.microsoft.com/office/drawing/2016/SVG/main" r:embed="rId12"/>
              </a:ext>
            </a:extLst>
          </a:blip>
          <a:srcRect/>
          <a:stretch/>
        </p:blipFill>
        <p:spPr>
          <a:xfrm>
            <a:off x="1741862" y="606136"/>
            <a:ext cx="1363288" cy="1363288"/>
          </a:xfrm>
          <a:prstGeom prst="rect">
            <a:avLst/>
          </a:prstGeom>
        </p:spPr>
      </p:pic>
    </p:spTree>
    <p:extLst>
      <p:ext uri="{BB962C8B-B14F-4D97-AF65-F5344CB8AC3E}">
        <p14:creationId xmlns:p14="http://schemas.microsoft.com/office/powerpoint/2010/main" val="3310485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AFED2-5001-49FA-8E0E-03AAE81CAB80}"/>
              </a:ext>
            </a:extLst>
          </p:cNvPr>
          <p:cNvSpPr>
            <a:spLocks noGrp="1"/>
          </p:cNvSpPr>
          <p:nvPr>
            <p:ph type="title"/>
            <p:custDataLst>
              <p:tags r:id="rId1"/>
            </p:custDataLst>
          </p:nvPr>
        </p:nvSpPr>
        <p:spPr>
          <a:xfrm>
            <a:off x="365243" y="169889"/>
            <a:ext cx="11358879" cy="945989"/>
          </a:xfrm>
        </p:spPr>
        <p:txBody>
          <a:bodyPr/>
          <a:lstStyle/>
          <a:p>
            <a:pPr algn="ctr"/>
            <a:r>
              <a:rPr lang="fr-CA" dirty="0"/>
              <a:t>Tensions entre les logiques clinique et juridique </a:t>
            </a:r>
          </a:p>
        </p:txBody>
      </p:sp>
      <p:sp>
        <p:nvSpPr>
          <p:cNvPr id="3" name="Content Placeholder 2">
            <a:extLst>
              <a:ext uri="{FF2B5EF4-FFF2-40B4-BE49-F238E27FC236}">
                <a16:creationId xmlns:a16="http://schemas.microsoft.com/office/drawing/2014/main" id="{6761E18C-A295-4449-BBCD-6D84965BC868}"/>
              </a:ext>
            </a:extLst>
          </p:cNvPr>
          <p:cNvSpPr>
            <a:spLocks noGrp="1"/>
          </p:cNvSpPr>
          <p:nvPr>
            <p:ph idx="1"/>
            <p:custDataLst>
              <p:tags r:id="rId2"/>
            </p:custDataLst>
          </p:nvPr>
        </p:nvSpPr>
        <p:spPr>
          <a:xfrm>
            <a:off x="4318000" y="1115878"/>
            <a:ext cx="7264400" cy="5300964"/>
          </a:xfrm>
        </p:spPr>
        <p:txBody>
          <a:bodyPr>
            <a:normAutofit lnSpcReduction="10000"/>
          </a:bodyPr>
          <a:lstStyle/>
          <a:p>
            <a:r>
              <a:rPr lang="fr-CA" sz="2600" b="1" dirty="0"/>
              <a:t>Conciliation des droits des parents avec ceux de l’enfant</a:t>
            </a:r>
          </a:p>
          <a:p>
            <a:pPr lvl="1"/>
            <a:r>
              <a:rPr lang="fr-CA" sz="2400" dirty="0"/>
              <a:t>Les intervenants sont </a:t>
            </a:r>
            <a:r>
              <a:rPr lang="fr-CA" sz="2400" b="1" dirty="0"/>
              <a:t>tiraillés</a:t>
            </a:r>
            <a:r>
              <a:rPr lang="fr-CA" sz="2400" dirty="0"/>
              <a:t> entre les deux</a:t>
            </a:r>
          </a:p>
          <a:p>
            <a:pPr lvl="2"/>
            <a:r>
              <a:rPr lang="fr-CA" sz="2200"/>
              <a:t>Ex: </a:t>
            </a:r>
            <a:r>
              <a:rPr lang="fr-CA" sz="2000" dirty="0"/>
              <a:t>Obligation de travailler pour la réunification, modalités de contact avec les parents  </a:t>
            </a:r>
          </a:p>
          <a:p>
            <a:pPr lvl="1"/>
            <a:r>
              <a:rPr lang="fr-CA" sz="2400" dirty="0"/>
              <a:t>Quand </a:t>
            </a:r>
            <a:r>
              <a:rPr lang="fr-CA" sz="2400" b="1" dirty="0"/>
              <a:t>cesser</a:t>
            </a:r>
            <a:r>
              <a:rPr lang="fr-CA" sz="2400" dirty="0"/>
              <a:t> d’investir </a:t>
            </a:r>
            <a:r>
              <a:rPr lang="fr-CA" sz="2400"/>
              <a:t>dans le parents </a:t>
            </a:r>
            <a:r>
              <a:rPr lang="fr-CA" sz="2400" dirty="0"/>
              <a:t>et </a:t>
            </a:r>
            <a:r>
              <a:rPr lang="fr-CA" sz="2400" b="1" dirty="0"/>
              <a:t>passe</a:t>
            </a:r>
            <a:r>
              <a:rPr lang="fr-CA" sz="2400" dirty="0"/>
              <a:t>r à un projet de vie alternatif </a:t>
            </a:r>
          </a:p>
          <a:p>
            <a:pPr lvl="2"/>
            <a:r>
              <a:rPr lang="fr-CA" sz="2200" b="1" dirty="0"/>
              <a:t>Notions</a:t>
            </a:r>
            <a:r>
              <a:rPr lang="fr-CA" sz="2200" dirty="0"/>
              <a:t> de projet de </a:t>
            </a:r>
            <a:r>
              <a:rPr lang="fr-CA" sz="2200"/>
              <a:t>vie différents</a:t>
            </a:r>
            <a:endParaRPr lang="fr-CA" sz="2200" dirty="0"/>
          </a:p>
          <a:p>
            <a:pPr lvl="3"/>
            <a:r>
              <a:rPr lang="fr-CA" sz="2000" dirty="0"/>
              <a:t>planification concurrente v/s planification «</a:t>
            </a:r>
            <a:r>
              <a:rPr lang="fr-CA" sz="2000" dirty="0" err="1"/>
              <a:t>étapiste</a:t>
            </a:r>
            <a:r>
              <a:rPr lang="fr-CA" sz="2000" dirty="0"/>
              <a:t>» </a:t>
            </a:r>
          </a:p>
          <a:p>
            <a:pPr lvl="2"/>
            <a:r>
              <a:rPr lang="fr-CA" sz="2200" b="1" dirty="0">
                <a:solidFill>
                  <a:schemeClr val="accent3"/>
                </a:solidFill>
              </a:rPr>
              <a:t>Les acteurs vont se positionner dans une posture où le principe de l’intérêt de l’enfant prévaut sur les droits des parents. </a:t>
            </a:r>
          </a:p>
          <a:p>
            <a:r>
              <a:rPr lang="fr-CA" sz="2600" b="1" dirty="0"/>
              <a:t>Choix d’un milieu permanent lorsqu’il s’agit de confier l’enfant à un autre milieu qu’auprès d’une personne significative. </a:t>
            </a:r>
            <a:endParaRPr lang="fr-CA" dirty="0"/>
          </a:p>
        </p:txBody>
      </p:sp>
      <p:graphicFrame>
        <p:nvGraphicFramePr>
          <p:cNvPr id="5" name="Espace réservé du contenu 5"/>
          <p:cNvGraphicFramePr>
            <a:graphicFrameLocks/>
          </p:cNvGraphicFramePr>
          <p:nvPr>
            <p:custDataLst>
              <p:tags r:id="rId3"/>
            </p:custDataLst>
            <p:extLst>
              <p:ext uri="{D42A27DB-BD31-4B8C-83A1-F6EECF244321}">
                <p14:modId xmlns:p14="http://schemas.microsoft.com/office/powerpoint/2010/main" val="1871920072"/>
              </p:ext>
            </p:extLst>
          </p:nvPr>
        </p:nvGraphicFramePr>
        <p:xfrm>
          <a:off x="589281" y="1282072"/>
          <a:ext cx="3942080" cy="466152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Speech Bubble: Rectangle 3">
            <a:extLst>
              <a:ext uri="{FF2B5EF4-FFF2-40B4-BE49-F238E27FC236}">
                <a16:creationId xmlns:a16="http://schemas.microsoft.com/office/drawing/2014/main" id="{4FCFC747-882B-8F6C-F60D-8FC970F60ACB}"/>
              </a:ext>
            </a:extLst>
          </p:cNvPr>
          <p:cNvSpPr/>
          <p:nvPr>
            <p:custDataLst>
              <p:tags r:id="rId4"/>
            </p:custDataLst>
          </p:nvPr>
        </p:nvSpPr>
        <p:spPr>
          <a:xfrm>
            <a:off x="802888" y="1115878"/>
            <a:ext cx="10779512" cy="5013625"/>
          </a:xfrm>
          <a:prstGeom prst="wedgeRect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3200" b="1" dirty="0"/>
              <a:t>Conciliation des droits des parents avec ceux de l’enfant: </a:t>
            </a:r>
          </a:p>
          <a:p>
            <a:pPr algn="ctr"/>
            <a:endParaRPr lang="fr-CA" sz="3200" dirty="0"/>
          </a:p>
          <a:p>
            <a:pPr algn="ctr"/>
            <a:r>
              <a:rPr lang="fr-CA" sz="3200" dirty="0"/>
              <a:t>La loi est claire, je répète : il faut maintenir les enfants auprès de leurs parents et ce n’est pas possible de tendre à les retourner. Mais c’est pas tant d’aller les retourner à n’importe quel prix, encore faut-il que ça respecte les besoins de l’enfant puis son intérêt. [...], il me semble, avoir fait là, que les parents démontrent une certaine preuve parce que l’impact pour l’enfant va être majeur. (A1)</a:t>
            </a:r>
          </a:p>
        </p:txBody>
      </p:sp>
    </p:spTree>
    <p:extLst>
      <p:ext uri="{BB962C8B-B14F-4D97-AF65-F5344CB8AC3E}">
        <p14:creationId xmlns:p14="http://schemas.microsoft.com/office/powerpoint/2010/main" val="1124590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AFED2-5001-49FA-8E0E-03AAE81CAB80}"/>
              </a:ext>
            </a:extLst>
          </p:cNvPr>
          <p:cNvSpPr>
            <a:spLocks noGrp="1"/>
          </p:cNvSpPr>
          <p:nvPr>
            <p:ph type="title"/>
            <p:custDataLst>
              <p:tags r:id="rId1"/>
            </p:custDataLst>
          </p:nvPr>
        </p:nvSpPr>
        <p:spPr>
          <a:xfrm>
            <a:off x="365243" y="169889"/>
            <a:ext cx="11358879" cy="945989"/>
          </a:xfrm>
        </p:spPr>
        <p:txBody>
          <a:bodyPr/>
          <a:lstStyle/>
          <a:p>
            <a:pPr algn="ctr"/>
            <a:r>
              <a:rPr lang="fr-CA" dirty="0"/>
              <a:t>Tensions entre les logiques clinique et juridique </a:t>
            </a:r>
          </a:p>
        </p:txBody>
      </p:sp>
      <p:sp>
        <p:nvSpPr>
          <p:cNvPr id="3" name="Content Placeholder 2">
            <a:extLst>
              <a:ext uri="{FF2B5EF4-FFF2-40B4-BE49-F238E27FC236}">
                <a16:creationId xmlns:a16="http://schemas.microsoft.com/office/drawing/2014/main" id="{6761E18C-A295-4449-BBCD-6D84965BC868}"/>
              </a:ext>
            </a:extLst>
          </p:cNvPr>
          <p:cNvSpPr>
            <a:spLocks noGrp="1"/>
          </p:cNvSpPr>
          <p:nvPr>
            <p:ph idx="1"/>
            <p:custDataLst>
              <p:tags r:id="rId2"/>
            </p:custDataLst>
          </p:nvPr>
        </p:nvSpPr>
        <p:spPr>
          <a:xfrm>
            <a:off x="4318000" y="1115878"/>
            <a:ext cx="7264400" cy="5300964"/>
          </a:xfrm>
        </p:spPr>
        <p:txBody>
          <a:bodyPr>
            <a:normAutofit lnSpcReduction="10000"/>
          </a:bodyPr>
          <a:lstStyle/>
          <a:p>
            <a:r>
              <a:rPr lang="fr-CA" sz="2600" b="1" dirty="0"/>
              <a:t>Conciliation des droits des parents avec ceux de l’enfant</a:t>
            </a:r>
          </a:p>
          <a:p>
            <a:pPr lvl="1"/>
            <a:r>
              <a:rPr lang="fr-CA" sz="2400" dirty="0"/>
              <a:t>Les intervenants sont </a:t>
            </a:r>
            <a:r>
              <a:rPr lang="fr-CA" sz="2400" b="1" dirty="0"/>
              <a:t>tiraillés</a:t>
            </a:r>
            <a:r>
              <a:rPr lang="fr-CA" sz="2400" dirty="0"/>
              <a:t> entre les deux</a:t>
            </a:r>
          </a:p>
          <a:p>
            <a:pPr lvl="2"/>
            <a:r>
              <a:rPr lang="fr-CA" sz="2200"/>
              <a:t>Ex: </a:t>
            </a:r>
            <a:r>
              <a:rPr lang="fr-CA" sz="2000" dirty="0"/>
              <a:t>Obligation de travailler pour la réunification, modalités de contact avec les parents  </a:t>
            </a:r>
          </a:p>
          <a:p>
            <a:pPr lvl="1"/>
            <a:r>
              <a:rPr lang="fr-CA" sz="2400" dirty="0"/>
              <a:t>Quand </a:t>
            </a:r>
            <a:r>
              <a:rPr lang="fr-CA" sz="2400" b="1" dirty="0"/>
              <a:t>cesser</a:t>
            </a:r>
            <a:r>
              <a:rPr lang="fr-CA" sz="2400" dirty="0"/>
              <a:t> d’investir </a:t>
            </a:r>
            <a:r>
              <a:rPr lang="fr-CA" sz="2400"/>
              <a:t>dans le parents </a:t>
            </a:r>
            <a:r>
              <a:rPr lang="fr-CA" sz="2400" dirty="0"/>
              <a:t>et </a:t>
            </a:r>
            <a:r>
              <a:rPr lang="fr-CA" sz="2400" b="1" dirty="0"/>
              <a:t>passe</a:t>
            </a:r>
            <a:r>
              <a:rPr lang="fr-CA" sz="2400" dirty="0"/>
              <a:t>r à un projet de vie alternatif </a:t>
            </a:r>
          </a:p>
          <a:p>
            <a:pPr lvl="2"/>
            <a:r>
              <a:rPr lang="fr-CA" sz="2200" b="1" dirty="0"/>
              <a:t>Notions</a:t>
            </a:r>
            <a:r>
              <a:rPr lang="fr-CA" sz="2200" dirty="0"/>
              <a:t> de projet de </a:t>
            </a:r>
            <a:r>
              <a:rPr lang="fr-CA" sz="2200"/>
              <a:t>vie différents</a:t>
            </a:r>
            <a:endParaRPr lang="fr-CA" sz="2200" dirty="0"/>
          </a:p>
          <a:p>
            <a:pPr lvl="3"/>
            <a:r>
              <a:rPr lang="fr-CA" sz="2000" dirty="0"/>
              <a:t>planification concurrente v/s planification «</a:t>
            </a:r>
            <a:r>
              <a:rPr lang="fr-CA" sz="2000" dirty="0" err="1"/>
              <a:t>étapiste</a:t>
            </a:r>
            <a:r>
              <a:rPr lang="fr-CA" sz="2000" dirty="0"/>
              <a:t>» </a:t>
            </a:r>
          </a:p>
          <a:p>
            <a:pPr lvl="2"/>
            <a:r>
              <a:rPr lang="fr-CA" sz="2200" b="1" dirty="0">
                <a:solidFill>
                  <a:schemeClr val="accent3"/>
                </a:solidFill>
              </a:rPr>
              <a:t>Les acteurs vont se positionner dans une posture où le principe de l’intérêt de l’enfant prévaut sur les droits des parents. </a:t>
            </a:r>
          </a:p>
          <a:p>
            <a:r>
              <a:rPr lang="fr-CA" sz="2600" b="1" dirty="0"/>
              <a:t>Choix d’un milieu permanent lorsqu’il s’agit de confier l’enfant à un autre milieu qu’auprès d’une personne significative. </a:t>
            </a:r>
            <a:endParaRPr lang="fr-CA" dirty="0"/>
          </a:p>
        </p:txBody>
      </p:sp>
      <p:graphicFrame>
        <p:nvGraphicFramePr>
          <p:cNvPr id="5" name="Espace réservé du contenu 5"/>
          <p:cNvGraphicFramePr>
            <a:graphicFrameLocks/>
          </p:cNvGraphicFramePr>
          <p:nvPr>
            <p:custDataLst>
              <p:tags r:id="rId3"/>
            </p:custDataLst>
          </p:nvPr>
        </p:nvGraphicFramePr>
        <p:xfrm>
          <a:off x="589281" y="1282072"/>
          <a:ext cx="3942080" cy="466152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7" name="Speech Bubble: Rectangle 4">
            <a:extLst>
              <a:ext uri="{FF2B5EF4-FFF2-40B4-BE49-F238E27FC236}">
                <a16:creationId xmlns:a16="http://schemas.microsoft.com/office/drawing/2014/main" id="{C621FABA-D1DC-35FE-2895-4DA4C45C4070}"/>
              </a:ext>
            </a:extLst>
          </p:cNvPr>
          <p:cNvSpPr/>
          <p:nvPr>
            <p:custDataLst>
              <p:tags r:id="rId4"/>
            </p:custDataLst>
          </p:nvPr>
        </p:nvSpPr>
        <p:spPr>
          <a:xfrm>
            <a:off x="629919" y="1126492"/>
            <a:ext cx="10972800" cy="4972688"/>
          </a:xfrm>
          <a:prstGeom prst="wedgeRect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sz="2800" b="1" dirty="0"/>
              <a:t>Choix d’un milieu permanent lorsqu’il s’agit de confier l’enfant à un autre milieu qu’auprès d’une personne significative</a:t>
            </a:r>
          </a:p>
          <a:p>
            <a:pPr algn="ctr"/>
            <a:endParaRPr lang="fr-CA" sz="2800" dirty="0"/>
          </a:p>
          <a:p>
            <a:pPr algn="ctr"/>
            <a:r>
              <a:rPr lang="fr-CA" sz="2800" dirty="0"/>
              <a:t>Au niveau professionnel, c’était un peu la confrontation de la réalité clinique et judiciaire. Ça veut dire que, autant pour moi ce que… les arguments au point de vue clinique étaient cohérents des partenaires, autant ce que moi, dans ma connaissance du parcours judiciaire, je sais très bien que le judiciaire ne suivra pas. Le judiciaire va plutôt dire : « Non, il faut laisser une chance à ce parent-là. Il est trop tôt pour pencher vers ça. » (AM1)</a:t>
            </a:r>
          </a:p>
        </p:txBody>
      </p:sp>
    </p:spTree>
    <p:extLst>
      <p:ext uri="{BB962C8B-B14F-4D97-AF65-F5344CB8AC3E}">
        <p14:creationId xmlns:p14="http://schemas.microsoft.com/office/powerpoint/2010/main" val="3911461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AFED2-5001-49FA-8E0E-03AAE81CAB80}"/>
              </a:ext>
            </a:extLst>
          </p:cNvPr>
          <p:cNvSpPr>
            <a:spLocks noGrp="1"/>
          </p:cNvSpPr>
          <p:nvPr>
            <p:ph type="title"/>
            <p:custDataLst>
              <p:tags r:id="rId1"/>
            </p:custDataLst>
          </p:nvPr>
        </p:nvSpPr>
        <p:spPr>
          <a:xfrm>
            <a:off x="121920" y="368968"/>
            <a:ext cx="11541760" cy="913104"/>
          </a:xfrm>
        </p:spPr>
        <p:txBody>
          <a:bodyPr>
            <a:normAutofit fontScale="90000"/>
          </a:bodyPr>
          <a:lstStyle/>
          <a:p>
            <a:pPr algn="ctr"/>
            <a:r>
              <a:rPr lang="fr-CA" dirty="0"/>
              <a:t>Tensions entre les logiques clinique et managériale </a:t>
            </a:r>
          </a:p>
        </p:txBody>
      </p:sp>
      <p:sp>
        <p:nvSpPr>
          <p:cNvPr id="3" name="Content Placeholder 2">
            <a:extLst>
              <a:ext uri="{FF2B5EF4-FFF2-40B4-BE49-F238E27FC236}">
                <a16:creationId xmlns:a16="http://schemas.microsoft.com/office/drawing/2014/main" id="{6761E18C-A295-4449-BBCD-6D84965BC868}"/>
              </a:ext>
            </a:extLst>
          </p:cNvPr>
          <p:cNvSpPr>
            <a:spLocks noGrp="1"/>
          </p:cNvSpPr>
          <p:nvPr>
            <p:ph idx="1"/>
            <p:custDataLst>
              <p:tags r:id="rId2"/>
            </p:custDataLst>
          </p:nvPr>
        </p:nvSpPr>
        <p:spPr>
          <a:xfrm>
            <a:off x="4927600" y="1412240"/>
            <a:ext cx="6815221" cy="5076792"/>
          </a:xfrm>
        </p:spPr>
        <p:txBody>
          <a:bodyPr>
            <a:normAutofit fontScale="85000" lnSpcReduction="20000"/>
          </a:bodyPr>
          <a:lstStyle/>
          <a:p>
            <a:r>
              <a:rPr lang="fr-CA" sz="2800" b="1" dirty="0"/>
              <a:t>Standardisation de la pratique </a:t>
            </a:r>
          </a:p>
          <a:p>
            <a:pPr lvl="1"/>
            <a:r>
              <a:rPr lang="fr-CA" sz="2600" dirty="0"/>
              <a:t>Les balises sont </a:t>
            </a:r>
            <a:r>
              <a:rPr lang="fr-CA" sz="2600" b="1" dirty="0"/>
              <a:t>nécessaires</a:t>
            </a:r>
          </a:p>
          <a:p>
            <a:pPr lvl="1"/>
            <a:r>
              <a:rPr lang="fr-CA" sz="2600" b="1" dirty="0"/>
              <a:t>Rigidification</a:t>
            </a:r>
            <a:r>
              <a:rPr lang="fr-CA" sz="2600" dirty="0"/>
              <a:t> de la pratique</a:t>
            </a:r>
          </a:p>
          <a:p>
            <a:pPr lvl="1"/>
            <a:r>
              <a:rPr lang="fr-CA" sz="2600" b="1" dirty="0"/>
              <a:t>Réduction</a:t>
            </a:r>
            <a:r>
              <a:rPr lang="fr-CA" sz="2600" dirty="0"/>
              <a:t> de la marge de manœuvre</a:t>
            </a:r>
          </a:p>
          <a:p>
            <a:pPr lvl="1"/>
            <a:r>
              <a:rPr lang="fr-CA" sz="2600" b="1" dirty="0">
                <a:solidFill>
                  <a:schemeClr val="accent3"/>
                </a:solidFill>
              </a:rPr>
              <a:t>L’illusion de croire que la complexité peut être résolue par la simple application d’un protocole est possiblement dangereuse</a:t>
            </a:r>
          </a:p>
          <a:p>
            <a:r>
              <a:rPr lang="fr-CA" sz="2800" b="1" i="1" dirty="0"/>
              <a:t>Conditions organisationnelles</a:t>
            </a:r>
            <a:r>
              <a:rPr lang="fr-CA" sz="2800" i="1" dirty="0"/>
              <a:t>: </a:t>
            </a:r>
          </a:p>
          <a:p>
            <a:pPr lvl="1"/>
            <a:r>
              <a:rPr lang="fr-CA" sz="2600" dirty="0"/>
              <a:t>La lourdeur des tâches administratives v/s le temps d’intervention </a:t>
            </a:r>
          </a:p>
          <a:p>
            <a:pPr lvl="1"/>
            <a:r>
              <a:rPr lang="fr-CA" sz="2600" dirty="0"/>
              <a:t>Le peu d’espaces de réflexion collective et de supervision</a:t>
            </a:r>
          </a:p>
          <a:p>
            <a:pPr lvl="1"/>
            <a:r>
              <a:rPr lang="fr-CA" sz="2600" dirty="0"/>
              <a:t>La pression du temps</a:t>
            </a:r>
          </a:p>
          <a:p>
            <a:pPr lvl="1"/>
            <a:r>
              <a:rPr lang="fr-CA" sz="2600" dirty="0"/>
              <a:t>Les critères d’évaluation de la performance</a:t>
            </a:r>
          </a:p>
          <a:p>
            <a:pPr lvl="1"/>
            <a:r>
              <a:rPr lang="fr-CA" sz="2600" dirty="0"/>
              <a:t>L’individualisation de la responsabilité</a:t>
            </a:r>
          </a:p>
          <a:p>
            <a:pPr lvl="1"/>
            <a:r>
              <a:rPr lang="fr-CA" sz="2600" dirty="0"/>
              <a:t>Le roulement professionnel</a:t>
            </a:r>
          </a:p>
        </p:txBody>
      </p:sp>
      <p:graphicFrame>
        <p:nvGraphicFramePr>
          <p:cNvPr id="5" name="Espace réservé du contenu 5"/>
          <p:cNvGraphicFramePr>
            <a:graphicFrameLocks/>
          </p:cNvGraphicFramePr>
          <p:nvPr>
            <p:custDataLst>
              <p:tags r:id="rId3"/>
            </p:custDataLst>
            <p:extLst>
              <p:ext uri="{D42A27DB-BD31-4B8C-83A1-F6EECF244321}">
                <p14:modId xmlns:p14="http://schemas.microsoft.com/office/powerpoint/2010/main" val="13393652"/>
              </p:ext>
            </p:extLst>
          </p:nvPr>
        </p:nvGraphicFramePr>
        <p:xfrm>
          <a:off x="589281" y="1282072"/>
          <a:ext cx="3942080" cy="466152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Speech Bubble: Rectangle 5">
            <a:extLst>
              <a:ext uri="{FF2B5EF4-FFF2-40B4-BE49-F238E27FC236}">
                <a16:creationId xmlns:a16="http://schemas.microsoft.com/office/drawing/2014/main" id="{0FDF5221-728D-CE58-402E-C35793927FF6}"/>
              </a:ext>
            </a:extLst>
          </p:cNvPr>
          <p:cNvSpPr/>
          <p:nvPr>
            <p:custDataLst>
              <p:tags r:id="rId4"/>
            </p:custDataLst>
          </p:nvPr>
        </p:nvSpPr>
        <p:spPr>
          <a:xfrm>
            <a:off x="669073" y="1137425"/>
            <a:ext cx="11073748" cy="4995746"/>
          </a:xfrm>
          <a:prstGeom prst="wedgeRect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3200" b="1" dirty="0"/>
              <a:t>Standardisation de la pratique :</a:t>
            </a:r>
          </a:p>
          <a:p>
            <a:pPr algn="ctr"/>
            <a:endParaRPr lang="fr-CA" sz="3200" dirty="0"/>
          </a:p>
          <a:p>
            <a:pPr algn="ctr"/>
            <a:r>
              <a:rPr lang="fr-CA" sz="3200" dirty="0"/>
              <a:t>Nous, dans notre travail, je dirais vraiment, c’est toutes les procédures [...]. Oui, moi je dirais, c’est beaucoup ça, toutes les demandes qu’il faut faire, les procédures. Des fois, on rencontre des rigidités très peu flexibles, c’est la procédure, c’est ça, on ne peut pas déroger. (EO1)</a:t>
            </a:r>
          </a:p>
        </p:txBody>
      </p:sp>
    </p:spTree>
    <p:extLst>
      <p:ext uri="{BB962C8B-B14F-4D97-AF65-F5344CB8AC3E}">
        <p14:creationId xmlns:p14="http://schemas.microsoft.com/office/powerpoint/2010/main" val="833172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AFED2-5001-49FA-8E0E-03AAE81CAB80}"/>
              </a:ext>
            </a:extLst>
          </p:cNvPr>
          <p:cNvSpPr>
            <a:spLocks noGrp="1"/>
          </p:cNvSpPr>
          <p:nvPr>
            <p:ph type="title"/>
            <p:custDataLst>
              <p:tags r:id="rId1"/>
            </p:custDataLst>
          </p:nvPr>
        </p:nvSpPr>
        <p:spPr>
          <a:xfrm>
            <a:off x="121920" y="368968"/>
            <a:ext cx="11541760" cy="913104"/>
          </a:xfrm>
        </p:spPr>
        <p:txBody>
          <a:bodyPr>
            <a:normAutofit fontScale="90000"/>
          </a:bodyPr>
          <a:lstStyle/>
          <a:p>
            <a:pPr algn="ctr"/>
            <a:r>
              <a:rPr lang="fr-CA" dirty="0"/>
              <a:t>Tensions entre les logiques clinique et managériale </a:t>
            </a:r>
          </a:p>
        </p:txBody>
      </p:sp>
      <p:sp>
        <p:nvSpPr>
          <p:cNvPr id="3" name="Content Placeholder 2">
            <a:extLst>
              <a:ext uri="{FF2B5EF4-FFF2-40B4-BE49-F238E27FC236}">
                <a16:creationId xmlns:a16="http://schemas.microsoft.com/office/drawing/2014/main" id="{6761E18C-A295-4449-BBCD-6D84965BC868}"/>
              </a:ext>
            </a:extLst>
          </p:cNvPr>
          <p:cNvSpPr>
            <a:spLocks noGrp="1"/>
          </p:cNvSpPr>
          <p:nvPr>
            <p:ph idx="1"/>
            <p:custDataLst>
              <p:tags r:id="rId2"/>
            </p:custDataLst>
          </p:nvPr>
        </p:nvSpPr>
        <p:spPr>
          <a:xfrm>
            <a:off x="4927600" y="1412240"/>
            <a:ext cx="6815221" cy="5076792"/>
          </a:xfrm>
        </p:spPr>
        <p:txBody>
          <a:bodyPr>
            <a:normAutofit fontScale="85000" lnSpcReduction="20000"/>
          </a:bodyPr>
          <a:lstStyle/>
          <a:p>
            <a:r>
              <a:rPr lang="fr-CA" sz="2800" b="1" dirty="0"/>
              <a:t>Standardisation de la pratique </a:t>
            </a:r>
          </a:p>
          <a:p>
            <a:pPr lvl="1"/>
            <a:r>
              <a:rPr lang="fr-CA" sz="2600" dirty="0"/>
              <a:t>Les balises sont </a:t>
            </a:r>
            <a:r>
              <a:rPr lang="fr-CA" sz="2600" b="1" dirty="0"/>
              <a:t>nécessaires</a:t>
            </a:r>
          </a:p>
          <a:p>
            <a:pPr lvl="1"/>
            <a:r>
              <a:rPr lang="fr-CA" sz="2600" b="1" dirty="0"/>
              <a:t>Rigidification</a:t>
            </a:r>
            <a:r>
              <a:rPr lang="fr-CA" sz="2600" dirty="0"/>
              <a:t> de la pratique</a:t>
            </a:r>
          </a:p>
          <a:p>
            <a:pPr lvl="1"/>
            <a:r>
              <a:rPr lang="fr-CA" sz="2600" b="1" dirty="0"/>
              <a:t>Réduction</a:t>
            </a:r>
            <a:r>
              <a:rPr lang="fr-CA" sz="2600" dirty="0"/>
              <a:t> de la marge de manœuvre</a:t>
            </a:r>
          </a:p>
          <a:p>
            <a:pPr lvl="1"/>
            <a:r>
              <a:rPr lang="fr-CA" sz="2600" b="1" dirty="0">
                <a:solidFill>
                  <a:schemeClr val="accent3"/>
                </a:solidFill>
              </a:rPr>
              <a:t>L’illusion de croire que la complexité peut être résolue par la simple application d’un protocole est possiblement dangereuse</a:t>
            </a:r>
          </a:p>
          <a:p>
            <a:r>
              <a:rPr lang="fr-CA" sz="2800" b="1" i="1" dirty="0"/>
              <a:t>Conditions organisationnelles</a:t>
            </a:r>
            <a:r>
              <a:rPr lang="fr-CA" sz="2800" i="1" dirty="0"/>
              <a:t>: </a:t>
            </a:r>
          </a:p>
          <a:p>
            <a:pPr lvl="1"/>
            <a:r>
              <a:rPr lang="fr-CA" sz="2600" dirty="0"/>
              <a:t>La lourdeur des tâches administratives v/s le temps d’intervention </a:t>
            </a:r>
          </a:p>
          <a:p>
            <a:pPr lvl="1"/>
            <a:r>
              <a:rPr lang="fr-CA" sz="2600" dirty="0"/>
              <a:t>Le peu d’espaces de réflexion collective et de supervision</a:t>
            </a:r>
          </a:p>
          <a:p>
            <a:pPr lvl="1"/>
            <a:r>
              <a:rPr lang="fr-CA" sz="2600" dirty="0"/>
              <a:t>La pression du temps</a:t>
            </a:r>
          </a:p>
          <a:p>
            <a:pPr lvl="1"/>
            <a:r>
              <a:rPr lang="fr-CA" sz="2600" dirty="0"/>
              <a:t>Les critères d’évaluation de la performance</a:t>
            </a:r>
          </a:p>
          <a:p>
            <a:pPr lvl="1"/>
            <a:r>
              <a:rPr lang="fr-CA" sz="2600" dirty="0"/>
              <a:t>L’individualisation de la responsabilité</a:t>
            </a:r>
          </a:p>
          <a:p>
            <a:pPr lvl="1"/>
            <a:r>
              <a:rPr lang="fr-CA" sz="2600" dirty="0"/>
              <a:t>Le roulement professionnel</a:t>
            </a:r>
          </a:p>
        </p:txBody>
      </p:sp>
      <p:graphicFrame>
        <p:nvGraphicFramePr>
          <p:cNvPr id="5" name="Espace réservé du contenu 5"/>
          <p:cNvGraphicFramePr>
            <a:graphicFrameLocks/>
          </p:cNvGraphicFramePr>
          <p:nvPr>
            <p:custDataLst>
              <p:tags r:id="rId3"/>
            </p:custDataLst>
          </p:nvPr>
        </p:nvGraphicFramePr>
        <p:xfrm>
          <a:off x="589281" y="1282072"/>
          <a:ext cx="3942080" cy="466152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Speech Bubble: Rectangle 6">
            <a:extLst>
              <a:ext uri="{FF2B5EF4-FFF2-40B4-BE49-F238E27FC236}">
                <a16:creationId xmlns:a16="http://schemas.microsoft.com/office/drawing/2014/main" id="{63B9E78B-9E83-AD06-1C45-02CFD236EFC1}"/>
              </a:ext>
            </a:extLst>
          </p:cNvPr>
          <p:cNvSpPr/>
          <p:nvPr>
            <p:custDataLst>
              <p:tags r:id="rId4"/>
            </p:custDataLst>
          </p:nvPr>
        </p:nvSpPr>
        <p:spPr>
          <a:xfrm>
            <a:off x="724829" y="1282072"/>
            <a:ext cx="11017992" cy="4895704"/>
          </a:xfrm>
          <a:prstGeom prst="wedgeRect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800" b="1" dirty="0"/>
              <a:t>Conditions organisationnelles: </a:t>
            </a:r>
          </a:p>
          <a:p>
            <a:pPr algn="ctr"/>
            <a:endParaRPr lang="fr-CA" sz="2800" dirty="0"/>
          </a:p>
          <a:p>
            <a:pPr algn="ctr"/>
            <a:r>
              <a:rPr lang="fr-CA" sz="2800" dirty="0"/>
              <a:t>Si je regarde l’aspect administratif, sûrement, parce qu’il y en a trop, mais dans tous les services il y en a trop. On est noyés dans le papier, ici nous. Puis le temps que tu fais ça, tu fais pas d’intervention directe non plus […], il y a trop de paperasse</a:t>
            </a:r>
          </a:p>
          <a:p>
            <a:pPr algn="ctr"/>
            <a:r>
              <a:rPr lang="fr-CA" sz="2800" dirty="0"/>
              <a:t>[…] à chaque fois qu’il y a une nouvelle affaire, il y a un nouveau formulaire qui y est rattaché […]. Tu sais, moi j’ai connu beaucoup d’autres époques où on avait beaucoup moins d’administratif et on était beaucoup plus dans les familles, mais la réalité ce n’est pas ça, présentement. (RFA)</a:t>
            </a:r>
          </a:p>
        </p:txBody>
      </p:sp>
    </p:spTree>
    <p:extLst>
      <p:ext uri="{BB962C8B-B14F-4D97-AF65-F5344CB8AC3E}">
        <p14:creationId xmlns:p14="http://schemas.microsoft.com/office/powerpoint/2010/main" val="1812792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AFED2-5001-49FA-8E0E-03AAE81CAB80}"/>
              </a:ext>
            </a:extLst>
          </p:cNvPr>
          <p:cNvSpPr>
            <a:spLocks noGrp="1"/>
          </p:cNvSpPr>
          <p:nvPr>
            <p:ph type="title"/>
            <p:custDataLst>
              <p:tags r:id="rId1"/>
            </p:custDataLst>
          </p:nvPr>
        </p:nvSpPr>
        <p:spPr>
          <a:xfrm>
            <a:off x="1140351" y="440356"/>
            <a:ext cx="9875520" cy="1002364"/>
          </a:xfrm>
        </p:spPr>
        <p:txBody>
          <a:bodyPr/>
          <a:lstStyle/>
          <a:p>
            <a:pPr algn="ctr"/>
            <a:r>
              <a:rPr lang="fr-CA" dirty="0"/>
              <a:t>Tensions entre les trois logiques </a:t>
            </a:r>
          </a:p>
        </p:txBody>
      </p:sp>
      <p:sp>
        <p:nvSpPr>
          <p:cNvPr id="3" name="Content Placeholder 2">
            <a:extLst>
              <a:ext uri="{FF2B5EF4-FFF2-40B4-BE49-F238E27FC236}">
                <a16:creationId xmlns:a16="http://schemas.microsoft.com/office/drawing/2014/main" id="{6761E18C-A295-4449-BBCD-6D84965BC868}"/>
              </a:ext>
            </a:extLst>
          </p:cNvPr>
          <p:cNvSpPr>
            <a:spLocks noGrp="1"/>
          </p:cNvSpPr>
          <p:nvPr>
            <p:ph idx="1"/>
            <p:custDataLst>
              <p:tags r:id="rId2"/>
            </p:custDataLst>
          </p:nvPr>
        </p:nvSpPr>
        <p:spPr>
          <a:xfrm>
            <a:off x="4053840" y="1332854"/>
            <a:ext cx="7524116" cy="4993540"/>
          </a:xfrm>
        </p:spPr>
        <p:txBody>
          <a:bodyPr>
            <a:normAutofit fontScale="92500" lnSpcReduction="10000"/>
          </a:bodyPr>
          <a:lstStyle/>
          <a:p>
            <a:r>
              <a:rPr lang="fr-CA" sz="3500" b="1" dirty="0"/>
              <a:t>Les mandats et les buts des différents services et les tensions autour des ressources d’accueil</a:t>
            </a:r>
          </a:p>
          <a:p>
            <a:pPr lvl="1"/>
            <a:r>
              <a:rPr lang="fr-CA" sz="3000" dirty="0"/>
              <a:t>Familles d’accueil </a:t>
            </a:r>
          </a:p>
          <a:p>
            <a:pPr lvl="2"/>
            <a:r>
              <a:rPr lang="fr-CA" sz="2600" dirty="0"/>
              <a:t>rareté des places disponibles et pression pour les libérer </a:t>
            </a:r>
          </a:p>
          <a:p>
            <a:pPr lvl="1"/>
            <a:r>
              <a:rPr lang="fr-CA" sz="3000" dirty="0"/>
              <a:t>Évaluation des FAP</a:t>
            </a:r>
          </a:p>
          <a:p>
            <a:pPr lvl="2"/>
            <a:r>
              <a:rPr lang="fr-CA" sz="2600" dirty="0"/>
              <a:t>Option à privilégier selon la LPJ / continuité des liens </a:t>
            </a:r>
          </a:p>
          <a:p>
            <a:pPr lvl="2"/>
            <a:r>
              <a:rPr lang="fr-CA" sz="2600" dirty="0"/>
              <a:t>V/S les balises pour l’évaluation </a:t>
            </a:r>
          </a:p>
          <a:p>
            <a:pPr lvl="1"/>
            <a:r>
              <a:rPr lang="fr-CA" sz="3000" dirty="0"/>
              <a:t>Familles d’accueil de la Banque-Mixte </a:t>
            </a:r>
          </a:p>
          <a:p>
            <a:pPr lvl="2"/>
            <a:r>
              <a:rPr lang="fr-CA" sz="2200" dirty="0"/>
              <a:t>Principe de l’offre et de la demande </a:t>
            </a:r>
          </a:p>
          <a:p>
            <a:pPr lvl="2"/>
            <a:r>
              <a:rPr lang="fr-CA" sz="2200" dirty="0"/>
              <a:t>Définition différente du programme des FABM </a:t>
            </a:r>
          </a:p>
          <a:p>
            <a:pPr lvl="3"/>
            <a:r>
              <a:rPr lang="fr-CA" sz="1900" i="1" dirty="0"/>
              <a:t>Famille adoptive v/s famille de permanence </a:t>
            </a:r>
          </a:p>
          <a:p>
            <a:endParaRPr lang="fr-CA" dirty="0"/>
          </a:p>
        </p:txBody>
      </p:sp>
      <p:sp>
        <p:nvSpPr>
          <p:cNvPr id="5" name="Flèche vers le bas 4"/>
          <p:cNvSpPr/>
          <p:nvPr>
            <p:custDataLst>
              <p:tags r:id="rId3"/>
            </p:custDataLst>
          </p:nvPr>
        </p:nvSpPr>
        <p:spPr>
          <a:xfrm rot="19702289">
            <a:off x="749809" y="1359835"/>
            <a:ext cx="1182624" cy="1864611"/>
          </a:xfrm>
          <a:prstGeom prst="downArrow">
            <a:avLst/>
          </a:prstGeom>
          <a:solidFill>
            <a:srgbClr val="D0A800"/>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vert="vert" anchor="ctr"/>
          <a:lstStyle/>
          <a:p>
            <a:r>
              <a:rPr lang="fr-CA" sz="1600" dirty="0"/>
              <a:t>          Clinique </a:t>
            </a:r>
          </a:p>
        </p:txBody>
      </p:sp>
      <p:sp>
        <p:nvSpPr>
          <p:cNvPr id="6" name="Flèche vers le haut 5"/>
          <p:cNvSpPr/>
          <p:nvPr>
            <p:custDataLst>
              <p:tags r:id="rId4"/>
            </p:custDataLst>
          </p:nvPr>
        </p:nvSpPr>
        <p:spPr>
          <a:xfrm rot="1358221">
            <a:off x="837608" y="3211619"/>
            <a:ext cx="1182624" cy="1864611"/>
          </a:xfrm>
          <a:prstGeom prst="upArrow">
            <a:avLst/>
          </a:prstGeom>
          <a:solidFill>
            <a:schemeClr val="accent2"/>
          </a:solid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vert="vert270" anchor="ctr"/>
          <a:lstStyle/>
          <a:p>
            <a:r>
              <a:rPr lang="fr-CA" sz="1400" dirty="0"/>
              <a:t>      Managériale </a:t>
            </a:r>
          </a:p>
        </p:txBody>
      </p:sp>
      <p:sp>
        <p:nvSpPr>
          <p:cNvPr id="7" name="Flèche vers le haut 6"/>
          <p:cNvSpPr/>
          <p:nvPr>
            <p:custDataLst>
              <p:tags r:id="rId5"/>
            </p:custDataLst>
          </p:nvPr>
        </p:nvSpPr>
        <p:spPr>
          <a:xfrm rot="15900428">
            <a:off x="2294129" y="2123547"/>
            <a:ext cx="1182624" cy="1864611"/>
          </a:xfrm>
          <a:prstGeom prst="upArrow">
            <a:avLst/>
          </a:prstGeom>
          <a:solidFill>
            <a:srgbClr val="F29000"/>
          </a:solid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vert="vert" anchor="ctr"/>
          <a:lstStyle/>
          <a:p>
            <a:r>
              <a:rPr lang="fr-CA" sz="1600" dirty="0"/>
              <a:t>       Juridique </a:t>
            </a:r>
          </a:p>
        </p:txBody>
      </p:sp>
      <p:sp>
        <p:nvSpPr>
          <p:cNvPr id="8" name="Speech Bubble: Rectangle 5">
            <a:extLst>
              <a:ext uri="{FF2B5EF4-FFF2-40B4-BE49-F238E27FC236}">
                <a16:creationId xmlns:a16="http://schemas.microsoft.com/office/drawing/2014/main" id="{5738D2D2-53A1-882A-2ECD-E1EE785BD128}"/>
              </a:ext>
            </a:extLst>
          </p:cNvPr>
          <p:cNvSpPr/>
          <p:nvPr>
            <p:custDataLst>
              <p:tags r:id="rId6"/>
            </p:custDataLst>
          </p:nvPr>
        </p:nvSpPr>
        <p:spPr>
          <a:xfrm>
            <a:off x="614044" y="1188224"/>
            <a:ext cx="10963912" cy="4993540"/>
          </a:xfrm>
          <a:prstGeom prst="wedgeRect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3200" dirty="0"/>
              <a:t>La rigidité fait obstacle à la collaboration, et des enjeux des services, tu sais que la banque mixte a des critères. Si je regarde un bébé naissant, c’est toujours nécessaire qu’il passe par la transition? Là, tu vas avoir l’adoption qui va rester sur une certaine rigidité […]. Ils ont des enjeux qui vont teinter leur choix, des situations dans le passé, au même titre que les autres ressources. Si on reste tout braqué là-dessus. Pour moi, un enfant qui sort de l’hôpital ne devrait pas partir en transition. (R2)</a:t>
            </a:r>
          </a:p>
        </p:txBody>
      </p:sp>
    </p:spTree>
    <p:extLst>
      <p:ext uri="{BB962C8B-B14F-4D97-AF65-F5344CB8AC3E}">
        <p14:creationId xmlns:p14="http://schemas.microsoft.com/office/powerpoint/2010/main" val="1977997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custDataLst>
              <p:tags r:id="rId1"/>
            </p:custDataLst>
          </p:nvPr>
        </p:nvSpPr>
        <p:spPr>
          <a:xfrm>
            <a:off x="365760" y="436880"/>
            <a:ext cx="11430000" cy="6035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2" name="Title 1">
            <a:extLst>
              <a:ext uri="{FF2B5EF4-FFF2-40B4-BE49-F238E27FC236}">
                <a16:creationId xmlns:a16="http://schemas.microsoft.com/office/drawing/2014/main" id="{AAB8F7D7-F12D-404A-9881-F287EC036F01}"/>
              </a:ext>
            </a:extLst>
          </p:cNvPr>
          <p:cNvSpPr>
            <a:spLocks noGrp="1"/>
          </p:cNvSpPr>
          <p:nvPr>
            <p:ph type="title"/>
            <p:custDataLst>
              <p:tags r:id="rId2"/>
            </p:custDataLst>
          </p:nvPr>
        </p:nvSpPr>
        <p:spPr>
          <a:xfrm>
            <a:off x="751840" y="893287"/>
            <a:ext cx="6447481" cy="1620318"/>
          </a:xfrm>
        </p:spPr>
        <p:txBody>
          <a:bodyPr>
            <a:normAutofit/>
          </a:bodyPr>
          <a:lstStyle/>
          <a:p>
            <a:r>
              <a:rPr lang="fr-CA" sz="4000" b="1" dirty="0">
                <a:solidFill>
                  <a:schemeClr val="bg1"/>
                </a:solidFill>
              </a:rPr>
              <a:t>Quand le retour de l’enfant (o-5 ans) n’est plus envisagé: </a:t>
            </a:r>
          </a:p>
        </p:txBody>
      </p:sp>
      <p:sp>
        <p:nvSpPr>
          <p:cNvPr id="3" name="Content Placeholder 2">
            <a:extLst>
              <a:ext uri="{FF2B5EF4-FFF2-40B4-BE49-F238E27FC236}">
                <a16:creationId xmlns:a16="http://schemas.microsoft.com/office/drawing/2014/main" id="{532C4165-43BC-482C-8BCD-B058AE3EEDDD}"/>
              </a:ext>
            </a:extLst>
          </p:cNvPr>
          <p:cNvSpPr>
            <a:spLocks noGrp="1"/>
          </p:cNvSpPr>
          <p:nvPr>
            <p:ph idx="1"/>
            <p:custDataLst>
              <p:tags r:id="rId3"/>
            </p:custDataLst>
          </p:nvPr>
        </p:nvSpPr>
        <p:spPr>
          <a:xfrm>
            <a:off x="599440" y="2546430"/>
            <a:ext cx="6624320" cy="3549570"/>
          </a:xfrm>
        </p:spPr>
        <p:txBody>
          <a:bodyPr>
            <a:normAutofit/>
          </a:bodyPr>
          <a:lstStyle/>
          <a:p>
            <a:pPr marL="34290" indent="0">
              <a:buNone/>
            </a:pPr>
            <a:r>
              <a:rPr lang="fr-CA" sz="3600" dirty="0">
                <a:solidFill>
                  <a:schemeClr val="bg1"/>
                </a:solidFill>
              </a:rPr>
              <a:t>Comment se construit et s’articule la décision entourant le </a:t>
            </a:r>
            <a:r>
              <a:rPr lang="fr-CA" sz="3600" b="1" dirty="0">
                <a:solidFill>
                  <a:schemeClr val="bg1"/>
                </a:solidFill>
              </a:rPr>
              <a:t>projet de vie </a:t>
            </a:r>
            <a:r>
              <a:rPr lang="fr-CA" sz="3600" dirty="0">
                <a:solidFill>
                  <a:schemeClr val="bg1"/>
                </a:solidFill>
              </a:rPr>
              <a:t>et le </a:t>
            </a:r>
            <a:r>
              <a:rPr lang="fr-CA" sz="3600" b="1" dirty="0">
                <a:solidFill>
                  <a:schemeClr val="bg1"/>
                </a:solidFill>
              </a:rPr>
              <a:t>choix d’un milieu </a:t>
            </a:r>
            <a:r>
              <a:rPr lang="fr-CA" sz="3600" dirty="0">
                <a:solidFill>
                  <a:schemeClr val="bg1"/>
                </a:solidFill>
              </a:rPr>
              <a:t>de vie permanent pour les enfants en protection de la jeunesse? </a:t>
            </a:r>
          </a:p>
        </p:txBody>
      </p:sp>
      <p:sp>
        <p:nvSpPr>
          <p:cNvPr id="5" name="Rectangle 4"/>
          <p:cNvSpPr/>
          <p:nvPr>
            <p:custDataLst>
              <p:tags r:id="rId4"/>
            </p:custDataLst>
          </p:nvPr>
        </p:nvSpPr>
        <p:spPr>
          <a:xfrm>
            <a:off x="9805834" y="683161"/>
            <a:ext cx="1670847" cy="204057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4" name="Rectangle 13"/>
          <p:cNvSpPr/>
          <p:nvPr>
            <p:custDataLst>
              <p:tags r:id="rId5"/>
            </p:custDataLst>
          </p:nvPr>
        </p:nvSpPr>
        <p:spPr>
          <a:xfrm>
            <a:off x="9805834" y="2811432"/>
            <a:ext cx="1670847" cy="328456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9" name="Graphic 8" descr="Child with balloon">
            <a:extLst>
              <a:ext uri="{FF2B5EF4-FFF2-40B4-BE49-F238E27FC236}">
                <a16:creationId xmlns:a16="http://schemas.microsoft.com/office/drawing/2014/main" id="{21484A24-048A-4B50-B723-2DEF50F02D3A}"/>
              </a:ext>
            </a:extLst>
          </p:cNvPr>
          <p:cNvPicPr>
            <a:picLocks noChangeAspect="1"/>
          </p:cNvPicPr>
          <p:nvPr>
            <p:custDataLst>
              <p:tags r:id="rId6"/>
            </p:custDataLst>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9926499" y="3738957"/>
            <a:ext cx="1429515" cy="1429515"/>
          </a:xfrm>
          <a:prstGeom prst="rect">
            <a:avLst/>
          </a:prstGeom>
        </p:spPr>
      </p:pic>
      <p:sp>
        <p:nvSpPr>
          <p:cNvPr id="15" name="Rectangle 14"/>
          <p:cNvSpPr/>
          <p:nvPr>
            <p:custDataLst>
              <p:tags r:id="rId7"/>
            </p:custDataLst>
          </p:nvPr>
        </p:nvSpPr>
        <p:spPr>
          <a:xfrm>
            <a:off x="7518401" y="683161"/>
            <a:ext cx="2141550" cy="328456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13" name="Graphic 12" descr="Family with two children">
            <a:extLst>
              <a:ext uri="{FF2B5EF4-FFF2-40B4-BE49-F238E27FC236}">
                <a16:creationId xmlns:a16="http://schemas.microsoft.com/office/drawing/2014/main" id="{7DADCBE5-C873-4BB5-ACBC-8C2D3B4D2AB1}"/>
              </a:ext>
            </a:extLst>
          </p:cNvPr>
          <p:cNvPicPr>
            <a:picLocks noChangeAspect="1"/>
          </p:cNvPicPr>
          <p:nvPr>
            <p:custDataLst>
              <p:tags r:id="rId8"/>
            </p:custDataLst>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601012" y="1372175"/>
            <a:ext cx="1764298" cy="1764298"/>
          </a:xfrm>
          <a:prstGeom prst="rect">
            <a:avLst/>
          </a:prstGeom>
        </p:spPr>
      </p:pic>
      <p:sp>
        <p:nvSpPr>
          <p:cNvPr id="16" name="Rectangle 15"/>
          <p:cNvSpPr/>
          <p:nvPr>
            <p:custDataLst>
              <p:tags r:id="rId9"/>
            </p:custDataLst>
          </p:nvPr>
        </p:nvSpPr>
        <p:spPr>
          <a:xfrm>
            <a:off x="7518401" y="4038239"/>
            <a:ext cx="2141550" cy="204057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4055017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1" y="1"/>
            <a:ext cx="12191999"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1" y="0"/>
            <a:ext cx="4155058"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re 1">
            <a:extLst>
              <a:ext uri="{FF2B5EF4-FFF2-40B4-BE49-F238E27FC236}">
                <a16:creationId xmlns:a16="http://schemas.microsoft.com/office/drawing/2014/main" id="{E29774A7-FE63-4002-A7F6-27EC08EFBDBB}"/>
              </a:ext>
            </a:extLst>
          </p:cNvPr>
          <p:cNvSpPr>
            <a:spLocks noGrp="1"/>
          </p:cNvSpPr>
          <p:nvPr>
            <p:ph type="title"/>
            <p:custDataLst>
              <p:tags r:id="rId3"/>
            </p:custDataLst>
          </p:nvPr>
        </p:nvSpPr>
        <p:spPr>
          <a:xfrm>
            <a:off x="441009" y="873457"/>
            <a:ext cx="3273042" cy="5222543"/>
          </a:xfrm>
        </p:spPr>
        <p:txBody>
          <a:bodyPr>
            <a:normAutofit/>
          </a:bodyPr>
          <a:lstStyle/>
          <a:p>
            <a:r>
              <a:rPr lang="fr-CA" sz="4800" b="1" dirty="0">
                <a:solidFill>
                  <a:srgbClr val="FFFFFF"/>
                </a:solidFill>
              </a:rPr>
              <a:t>Conclusion</a:t>
            </a:r>
            <a:r>
              <a:rPr lang="fr-CA" sz="2800" b="1" dirty="0">
                <a:solidFill>
                  <a:srgbClr val="FFFFFF"/>
                </a:solidFill>
              </a:rPr>
              <a:t> </a:t>
            </a:r>
          </a:p>
        </p:txBody>
      </p:sp>
      <p:sp>
        <p:nvSpPr>
          <p:cNvPr id="5" name="Espace réservé du contenu 4">
            <a:extLst>
              <a:ext uri="{FF2B5EF4-FFF2-40B4-BE49-F238E27FC236}">
                <a16:creationId xmlns:a16="http://schemas.microsoft.com/office/drawing/2014/main" id="{3FDDD22D-C22C-401E-B769-62B3C3D60E4B}"/>
              </a:ext>
            </a:extLst>
          </p:cNvPr>
          <p:cNvSpPr>
            <a:spLocks noGrp="1"/>
          </p:cNvSpPr>
          <p:nvPr>
            <p:ph idx="1"/>
            <p:custDataLst>
              <p:tags r:id="rId4"/>
            </p:custDataLst>
          </p:nvPr>
        </p:nvSpPr>
        <p:spPr>
          <a:xfrm>
            <a:off x="4596066" y="873457"/>
            <a:ext cx="6966013" cy="5222543"/>
          </a:xfrm>
        </p:spPr>
        <p:txBody>
          <a:bodyPr anchor="ctr">
            <a:normAutofit/>
          </a:bodyPr>
          <a:lstStyle/>
          <a:p>
            <a:r>
              <a:rPr lang="fr-CA" sz="3200" dirty="0">
                <a:solidFill>
                  <a:schemeClr val="tx1"/>
                </a:solidFill>
              </a:rPr>
              <a:t>Le processus décisionnel est: </a:t>
            </a:r>
          </a:p>
          <a:p>
            <a:pPr lvl="2"/>
            <a:r>
              <a:rPr lang="fr-CA" sz="2800" b="1" dirty="0">
                <a:solidFill>
                  <a:schemeClr val="tx1"/>
                </a:solidFill>
              </a:rPr>
              <a:t>complexe</a:t>
            </a:r>
            <a:r>
              <a:rPr lang="fr-CA" sz="2800" dirty="0">
                <a:solidFill>
                  <a:schemeClr val="tx1"/>
                </a:solidFill>
              </a:rPr>
              <a:t> et </a:t>
            </a:r>
            <a:r>
              <a:rPr lang="fr-CA" sz="2800" b="1" dirty="0">
                <a:solidFill>
                  <a:schemeClr val="tx1"/>
                </a:solidFill>
              </a:rPr>
              <a:t>dynamique</a:t>
            </a:r>
            <a:r>
              <a:rPr lang="fr-CA" sz="2800" dirty="0">
                <a:solidFill>
                  <a:schemeClr val="tx1"/>
                </a:solidFill>
              </a:rPr>
              <a:t> </a:t>
            </a:r>
          </a:p>
          <a:p>
            <a:pPr lvl="2"/>
            <a:r>
              <a:rPr lang="fr-CA" sz="2800" b="1" dirty="0">
                <a:solidFill>
                  <a:schemeClr val="tx1"/>
                </a:solidFill>
              </a:rPr>
              <a:t>Interactif</a:t>
            </a:r>
            <a:r>
              <a:rPr lang="fr-CA" sz="2800" dirty="0">
                <a:solidFill>
                  <a:schemeClr val="tx1"/>
                </a:solidFill>
              </a:rPr>
              <a:t> et </a:t>
            </a:r>
            <a:r>
              <a:rPr lang="fr-CA" sz="2800" b="1" dirty="0">
                <a:solidFill>
                  <a:schemeClr val="tx1"/>
                </a:solidFill>
              </a:rPr>
              <a:t>collectif </a:t>
            </a:r>
          </a:p>
          <a:p>
            <a:r>
              <a:rPr lang="fr-CA" sz="3200" dirty="0">
                <a:solidFill>
                  <a:schemeClr val="tx1"/>
                </a:solidFill>
              </a:rPr>
              <a:t>Les résultats relèvent:  </a:t>
            </a:r>
          </a:p>
          <a:p>
            <a:pPr lvl="1"/>
            <a:r>
              <a:rPr lang="fr-CA" sz="2800" dirty="0">
                <a:solidFill>
                  <a:schemeClr val="tx1"/>
                </a:solidFill>
              </a:rPr>
              <a:t>Importance </a:t>
            </a:r>
            <a:r>
              <a:rPr lang="fr-CA" sz="2800" b="1" dirty="0">
                <a:solidFill>
                  <a:schemeClr val="tx1"/>
                </a:solidFill>
              </a:rPr>
              <a:t>des acteurs </a:t>
            </a:r>
            <a:r>
              <a:rPr lang="fr-CA" sz="2800" dirty="0">
                <a:solidFill>
                  <a:schemeClr val="tx1"/>
                </a:solidFill>
              </a:rPr>
              <a:t>et de leur </a:t>
            </a:r>
            <a:r>
              <a:rPr lang="fr-CA" sz="2800" b="1" dirty="0">
                <a:solidFill>
                  <a:schemeClr val="tx1"/>
                </a:solidFill>
              </a:rPr>
              <a:t>marge de manœuvre </a:t>
            </a:r>
          </a:p>
          <a:p>
            <a:pPr lvl="1"/>
            <a:r>
              <a:rPr lang="fr-CA" sz="2800" dirty="0">
                <a:solidFill>
                  <a:schemeClr val="tx1"/>
                </a:solidFill>
              </a:rPr>
              <a:t>Importance de la </a:t>
            </a:r>
            <a:r>
              <a:rPr lang="fr-CA" sz="2800" b="1" dirty="0">
                <a:solidFill>
                  <a:schemeClr val="tx1"/>
                </a:solidFill>
              </a:rPr>
              <a:t>collaboration</a:t>
            </a:r>
            <a:r>
              <a:rPr lang="fr-CA" sz="2800" dirty="0">
                <a:solidFill>
                  <a:schemeClr val="tx1"/>
                </a:solidFill>
              </a:rPr>
              <a:t> pour mener à bien le processus. </a:t>
            </a:r>
          </a:p>
          <a:p>
            <a:pPr lvl="1"/>
            <a:r>
              <a:rPr lang="fr-CA" sz="2800" dirty="0">
                <a:solidFill>
                  <a:schemeClr val="tx1"/>
                </a:solidFill>
              </a:rPr>
              <a:t>Importance de </a:t>
            </a:r>
            <a:r>
              <a:rPr lang="fr-CA" sz="2800" b="1" dirty="0">
                <a:solidFill>
                  <a:schemeClr val="tx1"/>
                </a:solidFill>
              </a:rPr>
              <a:t>conditions organisationnelles </a:t>
            </a:r>
            <a:r>
              <a:rPr lang="fr-CA" sz="2800" dirty="0">
                <a:solidFill>
                  <a:schemeClr val="tx1"/>
                </a:solidFill>
              </a:rPr>
              <a:t>et </a:t>
            </a:r>
            <a:r>
              <a:rPr lang="fr-CA" sz="2800" b="1" dirty="0">
                <a:solidFill>
                  <a:schemeClr val="tx1"/>
                </a:solidFill>
              </a:rPr>
              <a:t>structurelles </a:t>
            </a:r>
          </a:p>
          <a:p>
            <a:pPr marL="34290" indent="0">
              <a:buNone/>
            </a:pPr>
            <a:endParaRPr lang="fr-CA" sz="2000" dirty="0">
              <a:solidFill>
                <a:schemeClr val="tx1"/>
              </a:solidFill>
            </a:endParaRPr>
          </a:p>
        </p:txBody>
      </p:sp>
      <p:sp>
        <p:nvSpPr>
          <p:cNvPr id="3" name="Espace réservé du numéro de diapositive 2">
            <a:extLst>
              <a:ext uri="{FF2B5EF4-FFF2-40B4-BE49-F238E27FC236}">
                <a16:creationId xmlns:a16="http://schemas.microsoft.com/office/drawing/2014/main" id="{4AAAC206-826A-1049-9105-44577E1F3138}"/>
              </a:ext>
            </a:extLst>
          </p:cNvPr>
          <p:cNvSpPr>
            <a:spLocks noGrp="1"/>
          </p:cNvSpPr>
          <p:nvPr>
            <p:ph type="sldNum" sz="quarter" idx="12"/>
            <p:custDataLst>
              <p:tags r:id="rId5"/>
            </p:custDataLst>
          </p:nvPr>
        </p:nvSpPr>
        <p:spPr>
          <a:xfrm>
            <a:off x="9969690" y="6223828"/>
            <a:ext cx="1066057" cy="365125"/>
          </a:xfrm>
        </p:spPr>
        <p:txBody>
          <a:bodyPr>
            <a:normAutofit/>
          </a:bodyPr>
          <a:lstStyle/>
          <a:p>
            <a:pPr>
              <a:spcAft>
                <a:spcPts val="600"/>
              </a:spcAft>
            </a:pPr>
            <a:fld id="{8C28702C-8E27-49A4-938A-0401F426A32E}" type="slidenum">
              <a:rPr lang="fr-CA" smtClean="0"/>
              <a:pPr>
                <a:spcAft>
                  <a:spcPts val="600"/>
                </a:spcAft>
              </a:pPr>
              <a:t>20</a:t>
            </a:fld>
            <a:endParaRPr lang="fr-CA"/>
          </a:p>
        </p:txBody>
      </p:sp>
    </p:spTree>
    <p:extLst>
      <p:ext uri="{BB962C8B-B14F-4D97-AF65-F5344CB8AC3E}">
        <p14:creationId xmlns:p14="http://schemas.microsoft.com/office/powerpoint/2010/main" val="3981368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custDataLst>
              <p:tags r:id="rId1"/>
            </p:custDataLst>
          </p:nvPr>
        </p:nvSpPr>
        <p:spPr>
          <a:xfrm>
            <a:off x="365760" y="436880"/>
            <a:ext cx="11430000" cy="6035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CA" dirty="0"/>
          </a:p>
          <a:p>
            <a:endParaRPr lang="fr-CA" dirty="0"/>
          </a:p>
          <a:p>
            <a:endParaRPr lang="fr-CA" dirty="0"/>
          </a:p>
          <a:p>
            <a:endParaRPr lang="fr-CA" dirty="0"/>
          </a:p>
          <a:p>
            <a:endParaRPr lang="fr-CA" dirty="0"/>
          </a:p>
          <a:p>
            <a:endParaRPr lang="fr-CA" dirty="0"/>
          </a:p>
          <a:p>
            <a:r>
              <a:rPr lang="fr-CA" dirty="0"/>
              <a:t>                                     </a:t>
            </a:r>
          </a:p>
          <a:p>
            <a:endParaRPr lang="fr-CA" dirty="0"/>
          </a:p>
          <a:p>
            <a:endParaRPr lang="fr-CA" dirty="0"/>
          </a:p>
          <a:p>
            <a:endParaRPr lang="fr-CA" dirty="0"/>
          </a:p>
          <a:p>
            <a:endParaRPr lang="fr-CA" dirty="0"/>
          </a:p>
          <a:p>
            <a:endParaRPr lang="fr-CA" dirty="0"/>
          </a:p>
          <a:p>
            <a:endParaRPr lang="fr-CA" dirty="0"/>
          </a:p>
          <a:p>
            <a:endParaRPr lang="fr-CA" dirty="0"/>
          </a:p>
          <a:p>
            <a:endParaRPr lang="fr-CA" dirty="0"/>
          </a:p>
          <a:p>
            <a:endParaRPr lang="fr-CA" dirty="0"/>
          </a:p>
          <a:p>
            <a:endParaRPr lang="fr-CA" dirty="0"/>
          </a:p>
          <a:p>
            <a:r>
              <a:rPr lang="fr-CA" dirty="0"/>
              <a:t>                                 rosita.vargas-diaz@tsc.ulaval.ca</a:t>
            </a:r>
          </a:p>
        </p:txBody>
      </p:sp>
      <p:sp>
        <p:nvSpPr>
          <p:cNvPr id="5" name="Rectangle 4"/>
          <p:cNvSpPr/>
          <p:nvPr>
            <p:custDataLst>
              <p:tags r:id="rId2"/>
            </p:custDataLst>
          </p:nvPr>
        </p:nvSpPr>
        <p:spPr>
          <a:xfrm>
            <a:off x="9805834" y="683161"/>
            <a:ext cx="1670847" cy="204057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CA"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4" name="Rectangle 13"/>
          <p:cNvSpPr/>
          <p:nvPr>
            <p:custDataLst>
              <p:tags r:id="rId3"/>
            </p:custDataLst>
          </p:nvPr>
        </p:nvSpPr>
        <p:spPr>
          <a:xfrm>
            <a:off x="9805834" y="2811432"/>
            <a:ext cx="1670847" cy="328456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CA"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pic>
        <p:nvPicPr>
          <p:cNvPr id="9" name="Graphic 8" descr="Child with balloon">
            <a:extLst>
              <a:ext uri="{FF2B5EF4-FFF2-40B4-BE49-F238E27FC236}">
                <a16:creationId xmlns:a16="http://schemas.microsoft.com/office/drawing/2014/main" id="{21484A24-048A-4B50-B723-2DEF50F02D3A}"/>
              </a:ext>
            </a:extLst>
          </p:cNvPr>
          <p:cNvPicPr>
            <a:picLocks noChangeAspect="1"/>
          </p:cNvPicPr>
          <p:nvPr>
            <p:custDataLst>
              <p:tags r:id="rId4"/>
            </p:custDataLst>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9926499" y="3738957"/>
            <a:ext cx="1429515" cy="1429515"/>
          </a:xfrm>
          <a:prstGeom prst="rect">
            <a:avLst/>
          </a:prstGeom>
        </p:spPr>
      </p:pic>
      <p:sp>
        <p:nvSpPr>
          <p:cNvPr id="15" name="Rectangle 14"/>
          <p:cNvSpPr/>
          <p:nvPr>
            <p:custDataLst>
              <p:tags r:id="rId5"/>
            </p:custDataLst>
          </p:nvPr>
        </p:nvSpPr>
        <p:spPr>
          <a:xfrm>
            <a:off x="7518401" y="683161"/>
            <a:ext cx="2141550" cy="328456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CA"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pic>
        <p:nvPicPr>
          <p:cNvPr id="13" name="Graphic 12" descr="Family with two children">
            <a:extLst>
              <a:ext uri="{FF2B5EF4-FFF2-40B4-BE49-F238E27FC236}">
                <a16:creationId xmlns:a16="http://schemas.microsoft.com/office/drawing/2014/main" id="{7DADCBE5-C873-4BB5-ACBC-8C2D3B4D2AB1}"/>
              </a:ext>
            </a:extLst>
          </p:cNvPr>
          <p:cNvPicPr>
            <a:picLocks noChangeAspect="1"/>
          </p:cNvPicPr>
          <p:nvPr>
            <p:custDataLst>
              <p:tags r:id="rId6"/>
            </p:custDataLst>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601012" y="1372175"/>
            <a:ext cx="1764298" cy="1764298"/>
          </a:xfrm>
          <a:prstGeom prst="rect">
            <a:avLst/>
          </a:prstGeom>
        </p:spPr>
      </p:pic>
      <p:sp>
        <p:nvSpPr>
          <p:cNvPr id="16" name="Rectangle 15"/>
          <p:cNvSpPr/>
          <p:nvPr>
            <p:custDataLst>
              <p:tags r:id="rId7"/>
            </p:custDataLst>
          </p:nvPr>
        </p:nvSpPr>
        <p:spPr>
          <a:xfrm>
            <a:off x="7518401" y="4038239"/>
            <a:ext cx="2141550" cy="204057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CA"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pic>
        <p:nvPicPr>
          <p:cNvPr id="8" name="Graphique 7" descr="Enveloppe ouverte avec un remplissage uni">
            <a:extLst>
              <a:ext uri="{FF2B5EF4-FFF2-40B4-BE49-F238E27FC236}">
                <a16:creationId xmlns:a16="http://schemas.microsoft.com/office/drawing/2014/main" id="{B844FAF3-624E-824F-3350-CEFDC570B2E3}"/>
              </a:ext>
            </a:extLst>
          </p:cNvPr>
          <p:cNvPicPr>
            <a:picLocks noChangeAspect="1"/>
          </p:cNvPicPr>
          <p:nvPr>
            <p:custDataLst>
              <p:tags r:id="rId8"/>
            </p:custDataLst>
          </p:nvPr>
        </p:nvPicPr>
        <p:blipFill>
          <a:blip r:embed="rId16">
            <a:extLst>
              <a:ext uri="{96DAC541-7B7A-43D3-8B79-37D633B846F1}">
                <asvg:svgBlip xmlns:asvg="http://schemas.microsoft.com/office/drawing/2016/SVG/main" r:embed="rId17"/>
              </a:ext>
            </a:extLst>
          </a:blip>
          <a:stretch>
            <a:fillRect/>
          </a:stretch>
        </p:blipFill>
        <p:spPr>
          <a:xfrm>
            <a:off x="835986" y="5168472"/>
            <a:ext cx="914400" cy="914400"/>
          </a:xfrm>
          <a:prstGeom prst="rect">
            <a:avLst/>
          </a:prstGeom>
        </p:spPr>
      </p:pic>
      <p:sp>
        <p:nvSpPr>
          <p:cNvPr id="10" name="Titre 1">
            <a:extLst>
              <a:ext uri="{FF2B5EF4-FFF2-40B4-BE49-F238E27FC236}">
                <a16:creationId xmlns:a16="http://schemas.microsoft.com/office/drawing/2014/main" id="{54EFE3FD-DD1B-4966-B86C-76CDC1A557DF}"/>
              </a:ext>
            </a:extLst>
          </p:cNvPr>
          <p:cNvSpPr>
            <a:spLocks noGrp="1"/>
          </p:cNvSpPr>
          <p:nvPr>
            <p:ph type="title"/>
            <p:custDataLst>
              <p:tags r:id="rId9"/>
            </p:custDataLst>
          </p:nvPr>
        </p:nvSpPr>
        <p:spPr>
          <a:xfrm>
            <a:off x="2050800" y="1916832"/>
            <a:ext cx="4045200" cy="1789200"/>
          </a:xfrm>
        </p:spPr>
        <p:txBody>
          <a:bodyPr/>
          <a:lstStyle/>
          <a:p>
            <a:pPr algn="ctr"/>
            <a:r>
              <a:rPr lang="fr-CA" dirty="0">
                <a:solidFill>
                  <a:schemeClr val="bg1"/>
                </a:solidFill>
              </a:rPr>
              <a:t>Merci </a:t>
            </a:r>
          </a:p>
        </p:txBody>
      </p:sp>
    </p:spTree>
    <p:extLst>
      <p:ext uri="{BB962C8B-B14F-4D97-AF65-F5344CB8AC3E}">
        <p14:creationId xmlns:p14="http://schemas.microsoft.com/office/powerpoint/2010/main" val="3541070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9774A7-FE63-4002-A7F6-27EC08EFBDBB}"/>
              </a:ext>
            </a:extLst>
          </p:cNvPr>
          <p:cNvSpPr>
            <a:spLocks noGrp="1"/>
          </p:cNvSpPr>
          <p:nvPr>
            <p:ph type="title"/>
            <p:custDataLst>
              <p:tags r:id="rId1"/>
            </p:custDataLst>
          </p:nvPr>
        </p:nvSpPr>
        <p:spPr>
          <a:xfrm>
            <a:off x="1143000" y="609600"/>
            <a:ext cx="9875520" cy="365125"/>
          </a:xfrm>
        </p:spPr>
        <p:txBody>
          <a:bodyPr>
            <a:normAutofit fontScale="90000"/>
          </a:bodyPr>
          <a:lstStyle/>
          <a:p>
            <a:pPr algn="ctr"/>
            <a:r>
              <a:rPr lang="fr-CA" dirty="0"/>
              <a:t>Références</a:t>
            </a:r>
          </a:p>
        </p:txBody>
      </p:sp>
      <p:sp>
        <p:nvSpPr>
          <p:cNvPr id="4" name="Espace réservé du contenu 3">
            <a:extLst>
              <a:ext uri="{FF2B5EF4-FFF2-40B4-BE49-F238E27FC236}">
                <a16:creationId xmlns:a16="http://schemas.microsoft.com/office/drawing/2014/main" id="{61112268-5912-48DE-942E-4A5BD2D3C2FD}"/>
              </a:ext>
            </a:extLst>
          </p:cNvPr>
          <p:cNvSpPr>
            <a:spLocks noGrp="1"/>
          </p:cNvSpPr>
          <p:nvPr>
            <p:ph idx="1"/>
            <p:custDataLst>
              <p:tags r:id="rId2"/>
            </p:custDataLst>
          </p:nvPr>
        </p:nvSpPr>
        <p:spPr>
          <a:xfrm>
            <a:off x="690880" y="1280160"/>
            <a:ext cx="10861040" cy="5308792"/>
          </a:xfrm>
        </p:spPr>
        <p:txBody>
          <a:bodyPr>
            <a:normAutofit fontScale="55000" lnSpcReduction="20000"/>
          </a:bodyPr>
          <a:lstStyle/>
          <a:p>
            <a:r>
              <a:rPr lang="en-US" dirty="0"/>
              <a:t>Carvalho, J. M., Delgado, P., </a:t>
            </a:r>
            <a:r>
              <a:rPr lang="en-US" dirty="0" err="1"/>
              <a:t>Benbenishty</a:t>
            </a:r>
            <a:r>
              <a:rPr lang="en-US" dirty="0"/>
              <a:t>, R., Davidson-Arad, B., &amp; Pinto, V. S. (2018). Professional judgements and decisions on placement in foster care and reunification in Portugal. European Journal of Social Work, 21(2), 296-310. https://doi.org/10.1080/13691457.2017.1291494</a:t>
            </a:r>
          </a:p>
          <a:p>
            <a:r>
              <a:rPr lang="fr-CA" dirty="0"/>
              <a:t>Chateauneuf, D., Pagé, G. &amp; Poirier, M.-A. (2021). LE CHOIX D’UN MILIEU D’ACCUEIL POUR UN ENFANT SUIVI EN PROTECTION DE L’ENFANCE : COMMENT LES INTERVENANTS ORIENTENT-ILS LEUR DÉCISION? Canadian Social Work </a:t>
            </a:r>
            <a:r>
              <a:rPr lang="fr-CA" dirty="0" err="1"/>
              <a:t>Review</a:t>
            </a:r>
            <a:r>
              <a:rPr lang="fr-CA" dirty="0"/>
              <a:t> / Revue canadienne de service social, 38(1), 47–70. </a:t>
            </a:r>
            <a:r>
              <a:rPr lang="fr-CA" dirty="0">
                <a:hlinkClick r:id="rId6"/>
              </a:rPr>
              <a:t>https://doi-org.acces.bibl.ulaval.ca/10.7202/1078389ar</a:t>
            </a:r>
            <a:endParaRPr lang="fr-CA" dirty="0"/>
          </a:p>
          <a:p>
            <a:r>
              <a:rPr lang="en-US" dirty="0"/>
              <a:t>Christiansen, Ø., &amp; </a:t>
            </a:r>
            <a:r>
              <a:rPr lang="en-US" dirty="0" err="1"/>
              <a:t>Anderssen</a:t>
            </a:r>
            <a:r>
              <a:rPr lang="en-US" dirty="0"/>
              <a:t>, N. (2010). From concerned to convinced: reaching decisions about out‐of‐home care in Norwegian Child Welfare Services. Child &amp; Family Social Work, 15(1), 31-40. https://doi.org/10.1111/j.1365-2206.2009.00635.x</a:t>
            </a:r>
          </a:p>
          <a:p>
            <a:r>
              <a:rPr lang="en-US" dirty="0"/>
              <a:t>Dettlaff, A. J., Graham, J. C., Holzman, J., Baumann, D. J., &amp; Fluke, J. D. (2015). Development of an instrument to understand the child protective services decision-making process, with a focus on placement decisions. Child Abuse &amp; Neglect, 49, 24-34. https://doi.org/10.1016/j.chiabu.2015.04.007</a:t>
            </a:r>
          </a:p>
          <a:p>
            <a:r>
              <a:rPr lang="en-US" dirty="0"/>
              <a:t>Font, S. A., &amp; Maguire-Jack, K. (2015). Decision-making in child protective services: Influences at multiple levels of the social ecology. Child abuse &amp; neglect, 47, 70-82. https://doi.org/10.1016/j.chiabu.2015.02.005</a:t>
            </a:r>
          </a:p>
          <a:p>
            <a:r>
              <a:rPr lang="en-US" dirty="0" err="1"/>
              <a:t>Meiksans</a:t>
            </a:r>
            <a:r>
              <a:rPr lang="en-US" dirty="0"/>
              <a:t>, J., </a:t>
            </a:r>
            <a:r>
              <a:rPr lang="en-US" dirty="0" err="1"/>
              <a:t>Iannos</a:t>
            </a:r>
            <a:r>
              <a:rPr lang="en-US" dirty="0"/>
              <a:t>, M., &amp; </a:t>
            </a:r>
            <a:r>
              <a:rPr lang="en-US" dirty="0" err="1"/>
              <a:t>Arney</a:t>
            </a:r>
            <a:r>
              <a:rPr lang="en-US" dirty="0"/>
              <a:t>, F. (2015). Factors influencing decision making about the placement of children in care: Development of the Child Placement Questionnaire. Children and Youth Services Review, 55, 71-83. https://doi.org/10.1016/j.childyouth.2015.05.002</a:t>
            </a:r>
          </a:p>
          <a:p>
            <a:r>
              <a:rPr lang="en-US" dirty="0"/>
              <a:t>Munro, E. (2019). Decision‐making under uncertainty in child protection: Creating a just and learning culture. Child &amp; Family Social Work, 24(1), 123-130. </a:t>
            </a:r>
            <a:r>
              <a:rPr lang="en-US" dirty="0">
                <a:hlinkClick r:id="rId7"/>
              </a:rPr>
              <a:t>https://doi.org/10.1111/cfs.12589</a:t>
            </a:r>
            <a:endParaRPr lang="en-US" dirty="0"/>
          </a:p>
          <a:p>
            <a:r>
              <a:rPr lang="fr-CA" dirty="0"/>
              <a:t>Vargas Diaz, R., Lavergne, C. et Poirier, M.-A. (2021). Le comité aviseur : une instance de prise de décision collective pour établir un projet de vie pour les enfants placés en protection de la jeunesse. Revue Service social, 67(2), p. 9–20.</a:t>
            </a:r>
          </a:p>
          <a:p>
            <a:r>
              <a:rPr lang="en-US" dirty="0"/>
              <a:t>Vargas Diaz, R., Lavergne, C. et Poirier, M.-A. (2022). How collective interactions and institutional logics influence permanency planning in child protection in Quebec. Child Abuse &amp; Neglect. </a:t>
            </a:r>
            <a:r>
              <a:rPr lang="en-US" dirty="0">
                <a:hlinkClick r:id="rId8"/>
              </a:rPr>
              <a:t>https://doi.org/10.1016/j.chiabu.2021.105180</a:t>
            </a:r>
            <a:endParaRPr lang="en-US" dirty="0"/>
          </a:p>
          <a:p>
            <a:r>
              <a:rPr lang="fr-CA" dirty="0"/>
              <a:t>Vargas Diaz, R., Poirier, M.-A. et Lavergne, C. (sous presse). Éléments sous-jacents structurant le processus décisionnel autour du projet de vie des enfants en protection de la jeunesse : réflexion sur certaines sources d'incohérence. Nouvelles pratiques sociales. </a:t>
            </a:r>
          </a:p>
          <a:p>
            <a:r>
              <a:rPr lang="fr-CA" dirty="0"/>
              <a:t>Vargas Diaz, R. (2021). Processus décisionnel autour du projet de vie de permanence pour de jeunes enfants placés en milieu substitut : l’acteur, l’interaction et le contexte [thèse de doctorat, Université de Montréal]. Papyrus. https:// papyrus.bib.umontreal.ca/</a:t>
            </a:r>
            <a:r>
              <a:rPr lang="fr-CA" dirty="0" err="1"/>
              <a:t>xmlui</a:t>
            </a:r>
            <a:r>
              <a:rPr lang="fr-CA" dirty="0"/>
              <a:t>/</a:t>
            </a:r>
            <a:r>
              <a:rPr lang="fr-CA" dirty="0" err="1"/>
              <a:t>handle</a:t>
            </a:r>
            <a:r>
              <a:rPr lang="fr-CA" dirty="0"/>
              <a:t>/1866/25570</a:t>
            </a:r>
          </a:p>
          <a:p>
            <a:endParaRPr lang="fr-CA" dirty="0"/>
          </a:p>
          <a:p>
            <a:endParaRPr lang="en-US" dirty="0"/>
          </a:p>
          <a:p>
            <a:endParaRPr lang="fr-CA" dirty="0"/>
          </a:p>
        </p:txBody>
      </p:sp>
      <p:sp>
        <p:nvSpPr>
          <p:cNvPr id="3" name="Espace réservé du numéro de diapositive 2">
            <a:extLst>
              <a:ext uri="{FF2B5EF4-FFF2-40B4-BE49-F238E27FC236}">
                <a16:creationId xmlns:a16="http://schemas.microsoft.com/office/drawing/2014/main" id="{4AAAC206-826A-1049-9105-44577E1F3138}"/>
              </a:ext>
            </a:extLst>
          </p:cNvPr>
          <p:cNvSpPr>
            <a:spLocks noGrp="1"/>
          </p:cNvSpPr>
          <p:nvPr>
            <p:ph type="sldNum" sz="quarter" idx="12"/>
            <p:custDataLst>
              <p:tags r:id="rId3"/>
            </p:custDataLst>
          </p:nvPr>
        </p:nvSpPr>
        <p:spPr/>
        <p:txBody>
          <a:bodyPr/>
          <a:lstStyle/>
          <a:p>
            <a:fld id="{8C28702C-8E27-49A4-938A-0401F426A32E}" type="slidenum">
              <a:rPr lang="fr-CA" smtClean="0"/>
              <a:t>22</a:t>
            </a:fld>
            <a:endParaRPr lang="fr-CA"/>
          </a:p>
        </p:txBody>
      </p:sp>
    </p:spTree>
    <p:extLst>
      <p:ext uri="{BB962C8B-B14F-4D97-AF65-F5344CB8AC3E}">
        <p14:creationId xmlns:p14="http://schemas.microsoft.com/office/powerpoint/2010/main" val="4234409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9774A7-FE63-4002-A7F6-27EC08EFBDBB}"/>
              </a:ext>
            </a:extLst>
          </p:cNvPr>
          <p:cNvSpPr>
            <a:spLocks noGrp="1"/>
          </p:cNvSpPr>
          <p:nvPr>
            <p:ph type="title"/>
            <p:custDataLst>
              <p:tags r:id="rId1"/>
            </p:custDataLst>
          </p:nvPr>
        </p:nvSpPr>
        <p:spPr>
          <a:xfrm>
            <a:off x="812800" y="475190"/>
            <a:ext cx="9956800" cy="807580"/>
          </a:xfrm>
        </p:spPr>
        <p:txBody>
          <a:bodyPr>
            <a:normAutofit fontScale="90000"/>
          </a:bodyPr>
          <a:lstStyle/>
          <a:p>
            <a:pPr algn="ctr"/>
            <a:r>
              <a:rPr lang="fr-CA" dirty="0"/>
              <a:t>Le choix d’une mesure de placement à long terme au Québec</a:t>
            </a:r>
          </a:p>
        </p:txBody>
      </p:sp>
      <p:pic>
        <p:nvPicPr>
          <p:cNvPr id="10" name="Espace réservé du contenu 9">
            <a:extLst>
              <a:ext uri="{FF2B5EF4-FFF2-40B4-BE49-F238E27FC236}">
                <a16:creationId xmlns:a16="http://schemas.microsoft.com/office/drawing/2014/main" id="{5798302E-12B9-4D9F-8FC1-3B9A7F004E23}"/>
              </a:ext>
            </a:extLst>
          </p:cNvPr>
          <p:cNvPicPr>
            <a:picLocks noGrp="1" noChangeAspect="1"/>
          </p:cNvPicPr>
          <p:nvPr>
            <p:ph idx="1"/>
            <p:custDataLst>
              <p:tags r:id="rId2"/>
            </p:custDataLst>
          </p:nvPr>
        </p:nvPicPr>
        <p:blipFill>
          <a:blip r:embed="rId7"/>
          <a:stretch>
            <a:fillRect/>
          </a:stretch>
        </p:blipFill>
        <p:spPr>
          <a:xfrm>
            <a:off x="2177166" y="3278506"/>
            <a:ext cx="7837669" cy="2766948"/>
          </a:xfrm>
          <a:prstGeom prst="rect">
            <a:avLst/>
          </a:prstGeom>
        </p:spPr>
      </p:pic>
      <p:sp>
        <p:nvSpPr>
          <p:cNvPr id="3" name="Espace réservé du numéro de diapositive 2">
            <a:extLst>
              <a:ext uri="{FF2B5EF4-FFF2-40B4-BE49-F238E27FC236}">
                <a16:creationId xmlns:a16="http://schemas.microsoft.com/office/drawing/2014/main" id="{4AAAC206-826A-1049-9105-44577E1F3138}"/>
              </a:ext>
            </a:extLst>
          </p:cNvPr>
          <p:cNvSpPr>
            <a:spLocks noGrp="1"/>
          </p:cNvSpPr>
          <p:nvPr>
            <p:ph type="sldNum" sz="quarter" idx="12"/>
            <p:custDataLst>
              <p:tags r:id="rId3"/>
            </p:custDataLst>
          </p:nvPr>
        </p:nvSpPr>
        <p:spPr/>
        <p:txBody>
          <a:bodyPr/>
          <a:lstStyle/>
          <a:p>
            <a:fld id="{8C28702C-8E27-49A4-938A-0401F426A32E}" type="slidenum">
              <a:rPr lang="fr-CA" smtClean="0"/>
              <a:t>3</a:t>
            </a:fld>
            <a:endParaRPr lang="fr-CA"/>
          </a:p>
        </p:txBody>
      </p:sp>
      <p:sp>
        <p:nvSpPr>
          <p:cNvPr id="11" name="Rectangle 10">
            <a:extLst>
              <a:ext uri="{FF2B5EF4-FFF2-40B4-BE49-F238E27FC236}">
                <a16:creationId xmlns:a16="http://schemas.microsoft.com/office/drawing/2014/main" id="{318D8E72-6B7A-4FA8-97DD-02FFA03E9460}"/>
              </a:ext>
            </a:extLst>
          </p:cNvPr>
          <p:cNvSpPr/>
          <p:nvPr>
            <p:custDataLst>
              <p:tags r:id="rId4"/>
            </p:custDataLst>
          </p:nvPr>
        </p:nvSpPr>
        <p:spPr>
          <a:xfrm>
            <a:off x="2100065" y="1461144"/>
            <a:ext cx="8580619" cy="1815882"/>
          </a:xfrm>
          <a:prstGeom prst="rect">
            <a:avLst/>
          </a:prstGeom>
        </p:spPr>
        <p:txBody>
          <a:bodyPr wrap="square">
            <a:spAutoFit/>
          </a:bodyPr>
          <a:lstStyle/>
          <a:p>
            <a:pPr marL="285750" indent="-285750">
              <a:buFont typeface="Arial" panose="020B0604020202020204" pitchFamily="34" charset="0"/>
              <a:buChar char="•"/>
            </a:pPr>
            <a:r>
              <a:rPr lang="fr-CA" sz="2800" b="1" dirty="0"/>
              <a:t>LPJ</a:t>
            </a:r>
          </a:p>
          <a:p>
            <a:pPr marL="742950" lvl="1" indent="-285750">
              <a:buFont typeface="Arial" panose="020B0604020202020204" pitchFamily="34" charset="0"/>
              <a:buChar char="•"/>
            </a:pPr>
            <a:r>
              <a:rPr lang="fr-CA" sz="2800" dirty="0"/>
              <a:t>Cadre qui privilégie la préservation familiale</a:t>
            </a:r>
          </a:p>
          <a:p>
            <a:pPr marL="742950" lvl="1" indent="-285750">
              <a:buFont typeface="Arial" panose="020B0604020202020204" pitchFamily="34" charset="0"/>
              <a:buChar char="•"/>
            </a:pPr>
            <a:r>
              <a:rPr lang="fr-CA" sz="2800" dirty="0"/>
              <a:t>Placement comme mesure d’exception </a:t>
            </a:r>
          </a:p>
          <a:p>
            <a:pPr marL="742950" lvl="1" indent="-285750">
              <a:buFont typeface="Arial" panose="020B0604020202020204" pitchFamily="34" charset="0"/>
              <a:buChar char="•"/>
            </a:pPr>
            <a:r>
              <a:rPr lang="fr-CA" sz="2800" dirty="0"/>
              <a:t>Temps: Durée maximale de placement </a:t>
            </a:r>
          </a:p>
        </p:txBody>
      </p:sp>
    </p:spTree>
    <p:extLst>
      <p:ext uri="{BB962C8B-B14F-4D97-AF65-F5344CB8AC3E}">
        <p14:creationId xmlns:p14="http://schemas.microsoft.com/office/powerpoint/2010/main" val="4038535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E487A7A-15F8-4EF6-BA1F-30C51E6EC7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ectangle 14">
            <a:extLst>
              <a:ext uri="{FF2B5EF4-FFF2-40B4-BE49-F238E27FC236}">
                <a16:creationId xmlns:a16="http://schemas.microsoft.com/office/drawing/2014/main" id="{36EFDBF8-A3DC-4DA8-9F33-E9107E70EE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231140" y="243840"/>
            <a:ext cx="11724640" cy="637793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a:extLst>
              <a:ext uri="{FF2B5EF4-FFF2-40B4-BE49-F238E27FC236}">
                <a16:creationId xmlns:a16="http://schemas.microsoft.com/office/drawing/2014/main" id="{E5332A3D-96DF-4962-8D36-3CA071EED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a:off x="230909" y="4572001"/>
            <a:ext cx="11719791" cy="2052826"/>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re 1">
            <a:extLst>
              <a:ext uri="{FF2B5EF4-FFF2-40B4-BE49-F238E27FC236}">
                <a16:creationId xmlns:a16="http://schemas.microsoft.com/office/drawing/2014/main" id="{E29774A7-FE63-4002-A7F6-27EC08EFBDBB}"/>
              </a:ext>
            </a:extLst>
          </p:cNvPr>
          <p:cNvSpPr>
            <a:spLocks noGrp="1"/>
          </p:cNvSpPr>
          <p:nvPr>
            <p:ph type="title"/>
            <p:custDataLst>
              <p:tags r:id="rId4"/>
            </p:custDataLst>
          </p:nvPr>
        </p:nvSpPr>
        <p:spPr>
          <a:xfrm>
            <a:off x="1143000" y="4824984"/>
            <a:ext cx="9875520" cy="1356360"/>
          </a:xfrm>
        </p:spPr>
        <p:txBody>
          <a:bodyPr>
            <a:normAutofit/>
          </a:bodyPr>
          <a:lstStyle/>
          <a:p>
            <a:pPr algn="ctr"/>
            <a:r>
              <a:rPr lang="fr-CA" sz="5400" b="1">
                <a:solidFill>
                  <a:srgbClr val="FFFFFF"/>
                </a:solidFill>
              </a:rPr>
              <a:t>Deux moments ≠ placement</a:t>
            </a:r>
          </a:p>
        </p:txBody>
      </p:sp>
      <p:graphicFrame>
        <p:nvGraphicFramePr>
          <p:cNvPr id="8" name="Espace réservé du contenu 3">
            <a:extLst>
              <a:ext uri="{FF2B5EF4-FFF2-40B4-BE49-F238E27FC236}">
                <a16:creationId xmlns:a16="http://schemas.microsoft.com/office/drawing/2014/main" id="{0B47A510-14D7-4E89-8091-6D4A8AA18786}"/>
              </a:ext>
            </a:extLst>
          </p:cNvPr>
          <p:cNvGraphicFramePr>
            <a:graphicFrameLocks noGrp="1"/>
          </p:cNvGraphicFramePr>
          <p:nvPr>
            <p:ph idx="1"/>
            <p:custDataLst>
              <p:tags r:id="rId5"/>
            </p:custDataLst>
            <p:extLst>
              <p:ext uri="{D42A27DB-BD31-4B8C-83A1-F6EECF244321}">
                <p14:modId xmlns:p14="http://schemas.microsoft.com/office/powerpoint/2010/main" val="1283093785"/>
              </p:ext>
            </p:extLst>
          </p:nvPr>
        </p:nvGraphicFramePr>
        <p:xfrm>
          <a:off x="709613" y="642938"/>
          <a:ext cx="10828337" cy="3538537"/>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3" name="Espace réservé du numéro de diapositive 2">
            <a:extLst>
              <a:ext uri="{FF2B5EF4-FFF2-40B4-BE49-F238E27FC236}">
                <a16:creationId xmlns:a16="http://schemas.microsoft.com/office/drawing/2014/main" id="{4AAAC206-826A-1049-9105-44577E1F3138}"/>
              </a:ext>
            </a:extLst>
          </p:cNvPr>
          <p:cNvSpPr>
            <a:spLocks noGrp="1"/>
          </p:cNvSpPr>
          <p:nvPr>
            <p:ph type="sldNum" sz="quarter" idx="12"/>
            <p:custDataLst>
              <p:tags r:id="rId6"/>
            </p:custDataLst>
          </p:nvPr>
        </p:nvSpPr>
        <p:spPr/>
        <p:txBody>
          <a:bodyPr>
            <a:normAutofit/>
          </a:bodyPr>
          <a:lstStyle/>
          <a:p>
            <a:pPr>
              <a:spcAft>
                <a:spcPts val="600"/>
              </a:spcAft>
            </a:pPr>
            <a:fld id="{8C28702C-8E27-49A4-938A-0401F426A32E}" type="slidenum">
              <a:rPr lang="fr-CA">
                <a:solidFill>
                  <a:srgbClr val="FFFFFF"/>
                </a:solidFill>
              </a:rPr>
              <a:pPr>
                <a:spcAft>
                  <a:spcPts val="600"/>
                </a:spcAft>
              </a:pPr>
              <a:t>4</a:t>
            </a:fld>
            <a:endParaRPr lang="fr-CA">
              <a:solidFill>
                <a:srgbClr val="FFFFFF"/>
              </a:solidFill>
            </a:endParaRPr>
          </a:p>
        </p:txBody>
      </p:sp>
    </p:spTree>
    <p:extLst>
      <p:ext uri="{BB962C8B-B14F-4D97-AF65-F5344CB8AC3E}">
        <p14:creationId xmlns:p14="http://schemas.microsoft.com/office/powerpoint/2010/main" val="1130595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2A247-C77D-4F1F-99AF-292AF07EE6B8}"/>
              </a:ext>
            </a:extLst>
          </p:cNvPr>
          <p:cNvSpPr>
            <a:spLocks noGrp="1"/>
          </p:cNvSpPr>
          <p:nvPr>
            <p:ph type="title"/>
            <p:custDataLst>
              <p:tags r:id="rId1"/>
            </p:custDataLst>
          </p:nvPr>
        </p:nvSpPr>
        <p:spPr/>
        <p:txBody>
          <a:bodyPr>
            <a:normAutofit/>
          </a:bodyPr>
          <a:lstStyle/>
          <a:p>
            <a:r>
              <a:rPr lang="fr-CA" b="1"/>
              <a:t>Approche théorique et méthodologique</a:t>
            </a:r>
          </a:p>
        </p:txBody>
      </p:sp>
      <p:graphicFrame>
        <p:nvGraphicFramePr>
          <p:cNvPr id="5" name="Content Placeholder 2">
            <a:extLst>
              <a:ext uri="{FF2B5EF4-FFF2-40B4-BE49-F238E27FC236}">
                <a16:creationId xmlns:a16="http://schemas.microsoft.com/office/drawing/2014/main" id="{5BD10A68-54BC-49F0-9505-A7B1CC1B15A3}"/>
              </a:ext>
            </a:extLst>
          </p:cNvPr>
          <p:cNvGraphicFramePr>
            <a:graphicFrameLocks noGrp="1"/>
          </p:cNvGraphicFramePr>
          <p:nvPr>
            <p:ph idx="1"/>
            <p:custDataLst>
              <p:tags r:id="rId2"/>
            </p:custDataLst>
            <p:extLst>
              <p:ext uri="{D42A27DB-BD31-4B8C-83A1-F6EECF244321}">
                <p14:modId xmlns:p14="http://schemas.microsoft.com/office/powerpoint/2010/main" val="3929939484"/>
              </p:ext>
            </p:extLst>
          </p:nvPr>
        </p:nvGraphicFramePr>
        <p:xfrm>
          <a:off x="1143000" y="1807779"/>
          <a:ext cx="9872663" cy="428822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818826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6" name="Rectangle 54">
            <a:extLst>
              <a:ext uri="{FF2B5EF4-FFF2-40B4-BE49-F238E27FC236}">
                <a16:creationId xmlns:a16="http://schemas.microsoft.com/office/drawing/2014/main" id="{00C4F1C3-3ADD-491F-8C66-57912A2421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67" name="Rectangle 56">
            <a:extLst>
              <a:ext uri="{FF2B5EF4-FFF2-40B4-BE49-F238E27FC236}">
                <a16:creationId xmlns:a16="http://schemas.microsoft.com/office/drawing/2014/main" id="{0B323FE0-DFB0-4368-A3C2-FC1402A98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68" name="Straight Connector 58">
            <a:extLst>
              <a:ext uri="{FF2B5EF4-FFF2-40B4-BE49-F238E27FC236}">
                <a16:creationId xmlns:a16="http://schemas.microsoft.com/office/drawing/2014/main" id="{E4BCA77F-6A46-46C1-822E-DF8DB6F08D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custDataLst>
              <p:tags r:id="rId3"/>
            </p:custDataLst>
            <p:extLst>
              <p:ext uri="{386F3935-93C4-4BCD-93E2-E3B085C9AB24}">
                <p16:designElem xmlns:p16="http://schemas.microsoft.com/office/powerpoint/2015/main" val="1"/>
              </p:ext>
            </p:extLst>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useBgFill="1">
        <p:nvSpPr>
          <p:cNvPr id="69" name="Rectangle 60">
            <a:extLst>
              <a:ext uri="{FF2B5EF4-FFF2-40B4-BE49-F238E27FC236}">
                <a16:creationId xmlns:a16="http://schemas.microsoft.com/office/drawing/2014/main" id="{7C684499-6F30-4C6A-8094-E2E3E91B30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4"/>
            </p:custDataLst>
            <p:extLst>
              <p:ext uri="{386F3935-93C4-4BCD-93E2-E3B085C9AB24}">
                <p16:designElem xmlns:p16="http://schemas.microsoft.com/office/powerpoint/2015/main" val="1"/>
              </p:ext>
            </p:extLst>
          </p:nvPr>
        </p:nvSpPr>
        <p:spPr>
          <a:xfrm>
            <a:off x="0" y="0"/>
            <a:ext cx="12192000" cy="6858000"/>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sp>
      <p:sp>
        <p:nvSpPr>
          <p:cNvPr id="70" name="Rectangle 62">
            <a:extLst>
              <a:ext uri="{FF2B5EF4-FFF2-40B4-BE49-F238E27FC236}">
                <a16:creationId xmlns:a16="http://schemas.microsoft.com/office/drawing/2014/main" id="{D5AECED4-26C2-4E8F-A340-2402369DC2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5"/>
            </p:custDataLst>
            <p:extLst>
              <p:ext uri="{386F3935-93C4-4BCD-93E2-E3B085C9AB24}">
                <p16:designElem xmlns:p16="http://schemas.microsoft.com/office/powerpoint/2015/main" val="1"/>
              </p:ext>
            </p:extLst>
          </p:nvPr>
        </p:nvSpPr>
        <p:spPr>
          <a:xfrm>
            <a:off x="228600" y="246888"/>
            <a:ext cx="11724640" cy="63779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re 1">
            <a:extLst>
              <a:ext uri="{FF2B5EF4-FFF2-40B4-BE49-F238E27FC236}">
                <a16:creationId xmlns:a16="http://schemas.microsoft.com/office/drawing/2014/main" id="{42224174-7DC6-D7C2-D3CE-1488CE3B589E}"/>
              </a:ext>
            </a:extLst>
          </p:cNvPr>
          <p:cNvSpPr>
            <a:spLocks noGrp="1"/>
          </p:cNvSpPr>
          <p:nvPr>
            <p:ph type="title"/>
            <p:custDataLst>
              <p:tags r:id="rId6"/>
            </p:custDataLst>
          </p:nvPr>
        </p:nvSpPr>
        <p:spPr>
          <a:xfrm>
            <a:off x="895467" y="863364"/>
            <a:ext cx="6657476" cy="5126124"/>
          </a:xfrm>
        </p:spPr>
        <p:txBody>
          <a:bodyPr vert="horz" lIns="91440" tIns="45720" rIns="91440" bIns="45720" rtlCol="0" anchor="ctr">
            <a:normAutofit/>
          </a:bodyPr>
          <a:lstStyle/>
          <a:p>
            <a:pPr algn="r"/>
            <a:r>
              <a:rPr lang="en-US" sz="6600" b="1">
                <a:solidFill>
                  <a:schemeClr val="tx1"/>
                </a:solidFill>
              </a:rPr>
              <a:t>Résultats </a:t>
            </a:r>
          </a:p>
        </p:txBody>
      </p:sp>
      <p:cxnSp>
        <p:nvCxnSpPr>
          <p:cNvPr id="65" name="Straight Connector 64">
            <a:extLst>
              <a:ext uri="{FF2B5EF4-FFF2-40B4-BE49-F238E27FC236}">
                <a16:creationId xmlns:a16="http://schemas.microsoft.com/office/drawing/2014/main" id="{C9213D27-7A25-46D8-B1BD-E470E49C6C2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custDataLst>
              <p:tags r:id="rId7"/>
            </p:custDataLst>
            <p:extLst>
              <p:ext uri="{386F3935-93C4-4BCD-93E2-E3B085C9AB24}">
                <p16:designElem xmlns:p16="http://schemas.microsoft.com/office/powerpoint/2015/main" val="1"/>
              </p:ext>
            </p:extLst>
          </p:nvPr>
        </p:nvCxnSpPr>
        <p:spPr>
          <a:xfrm flipV="1">
            <a:off x="7961243" y="2054826"/>
            <a:ext cx="0" cy="27432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0947082"/>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45A78-661E-4B5F-87BE-E5A1922289FD}"/>
              </a:ext>
            </a:extLst>
          </p:cNvPr>
          <p:cNvSpPr>
            <a:spLocks noGrp="1"/>
          </p:cNvSpPr>
          <p:nvPr>
            <p:ph type="title"/>
            <p:custDataLst>
              <p:tags r:id="rId1"/>
            </p:custDataLst>
          </p:nvPr>
        </p:nvSpPr>
        <p:spPr>
          <a:xfrm>
            <a:off x="2230611" y="341472"/>
            <a:ext cx="7635770" cy="952500"/>
          </a:xfrm>
        </p:spPr>
        <p:txBody>
          <a:bodyPr>
            <a:noAutofit/>
          </a:bodyPr>
          <a:lstStyle/>
          <a:p>
            <a:pPr algn="ctr"/>
            <a:r>
              <a:rPr lang="fr-CA" sz="3600" b="1" dirty="0"/>
              <a:t>Constats de cette étude </a:t>
            </a:r>
          </a:p>
        </p:txBody>
      </p:sp>
      <p:graphicFrame>
        <p:nvGraphicFramePr>
          <p:cNvPr id="5" name="Content Placeholder 2">
            <a:extLst>
              <a:ext uri="{FF2B5EF4-FFF2-40B4-BE49-F238E27FC236}">
                <a16:creationId xmlns:a16="http://schemas.microsoft.com/office/drawing/2014/main" id="{43CA34D5-C5A5-46DD-B3E2-240FDEB60781}"/>
              </a:ext>
            </a:extLst>
          </p:cNvPr>
          <p:cNvGraphicFramePr>
            <a:graphicFrameLocks noGrp="1"/>
          </p:cNvGraphicFramePr>
          <p:nvPr>
            <p:ph idx="1"/>
            <p:custDataLst>
              <p:tags r:id="rId2"/>
            </p:custDataLst>
            <p:extLst>
              <p:ext uri="{D42A27DB-BD31-4B8C-83A1-F6EECF244321}">
                <p14:modId xmlns:p14="http://schemas.microsoft.com/office/powerpoint/2010/main" val="2643954399"/>
              </p:ext>
            </p:extLst>
          </p:nvPr>
        </p:nvGraphicFramePr>
        <p:xfrm>
          <a:off x="987972" y="1219200"/>
          <a:ext cx="10604938" cy="511912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036754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2FEE53E-C643-4AED-8FA8-D5E8180E0E7B}"/>
              </a:ext>
            </a:extLst>
          </p:cNvPr>
          <p:cNvSpPr>
            <a:spLocks noGrp="1"/>
          </p:cNvSpPr>
          <p:nvPr>
            <p:ph type="title"/>
            <p:custDataLst>
              <p:tags r:id="rId1"/>
            </p:custDataLst>
          </p:nvPr>
        </p:nvSpPr>
        <p:spPr>
          <a:xfrm>
            <a:off x="2094016" y="287974"/>
            <a:ext cx="8039594" cy="861060"/>
          </a:xfrm>
        </p:spPr>
        <p:txBody>
          <a:bodyPr>
            <a:normAutofit fontScale="90000"/>
          </a:bodyPr>
          <a:lstStyle/>
          <a:p>
            <a:pPr algn="ctr"/>
            <a:r>
              <a:rPr lang="fr-CA" sz="3600" b="1" dirty="0"/>
              <a:t>Le comité aviseur </a:t>
            </a:r>
            <a:br>
              <a:rPr lang="fr-CA" b="1" dirty="0"/>
            </a:br>
            <a:r>
              <a:rPr lang="fr-CA" sz="2700" b="1" dirty="0"/>
              <a:t>L’espace institutionnalisé pour la prise de décision collective (itératif)</a:t>
            </a:r>
            <a:endParaRPr lang="fr-CA" b="1" dirty="0"/>
          </a:p>
        </p:txBody>
      </p:sp>
      <p:graphicFrame>
        <p:nvGraphicFramePr>
          <p:cNvPr id="4" name="Content Placeholder 3">
            <a:extLst>
              <a:ext uri="{FF2B5EF4-FFF2-40B4-BE49-F238E27FC236}">
                <a16:creationId xmlns:a16="http://schemas.microsoft.com/office/drawing/2014/main" id="{24E93E22-8A7A-48AF-96FE-469F20EBE89C}"/>
              </a:ext>
            </a:extLst>
          </p:cNvPr>
          <p:cNvGraphicFramePr>
            <a:graphicFrameLocks noGrp="1"/>
          </p:cNvGraphicFramePr>
          <p:nvPr>
            <p:ph sz="half" idx="1"/>
            <p:custDataLst>
              <p:tags r:id="rId2"/>
            </p:custDataLst>
            <p:extLst>
              <p:ext uri="{D42A27DB-BD31-4B8C-83A1-F6EECF244321}">
                <p14:modId xmlns:p14="http://schemas.microsoft.com/office/powerpoint/2010/main" val="3397119896"/>
              </p:ext>
            </p:extLst>
          </p:nvPr>
        </p:nvGraphicFramePr>
        <p:xfrm>
          <a:off x="1727200" y="927100"/>
          <a:ext cx="8724900" cy="3302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9" name="Diagram 8">
            <a:extLst>
              <a:ext uri="{FF2B5EF4-FFF2-40B4-BE49-F238E27FC236}">
                <a16:creationId xmlns:a16="http://schemas.microsoft.com/office/drawing/2014/main" id="{651D41A1-E382-4525-B2FE-462CCBA36EBD}"/>
              </a:ext>
            </a:extLst>
          </p:cNvPr>
          <p:cNvGraphicFramePr/>
          <p:nvPr>
            <p:custDataLst>
              <p:tags r:id="rId3"/>
            </p:custDataLst>
            <p:extLst>
              <p:ext uri="{D42A27DB-BD31-4B8C-83A1-F6EECF244321}">
                <p14:modId xmlns:p14="http://schemas.microsoft.com/office/powerpoint/2010/main" val="3265649151"/>
              </p:ext>
            </p:extLst>
          </p:nvPr>
        </p:nvGraphicFramePr>
        <p:xfrm>
          <a:off x="1841500" y="3890326"/>
          <a:ext cx="8623300" cy="2679700"/>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spTree>
    <p:extLst>
      <p:ext uri="{BB962C8B-B14F-4D97-AF65-F5344CB8AC3E}">
        <p14:creationId xmlns:p14="http://schemas.microsoft.com/office/powerpoint/2010/main" val="324480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45A78-661E-4B5F-87BE-E5A1922289FD}"/>
              </a:ext>
            </a:extLst>
          </p:cNvPr>
          <p:cNvSpPr>
            <a:spLocks noGrp="1"/>
          </p:cNvSpPr>
          <p:nvPr>
            <p:ph type="title"/>
            <p:custDataLst>
              <p:tags r:id="rId1"/>
            </p:custDataLst>
          </p:nvPr>
        </p:nvSpPr>
        <p:spPr>
          <a:xfrm>
            <a:off x="2392680" y="317500"/>
            <a:ext cx="7406640" cy="952500"/>
          </a:xfrm>
        </p:spPr>
        <p:txBody>
          <a:bodyPr>
            <a:noAutofit/>
          </a:bodyPr>
          <a:lstStyle/>
          <a:p>
            <a:pPr algn="ctr"/>
            <a:r>
              <a:rPr lang="fr-CA" sz="3600" b="1" dirty="0"/>
              <a:t>CONSTATS DE CETTE ÉTUDE </a:t>
            </a:r>
          </a:p>
        </p:txBody>
      </p:sp>
      <p:graphicFrame>
        <p:nvGraphicFramePr>
          <p:cNvPr id="5" name="Content Placeholder 2">
            <a:extLst>
              <a:ext uri="{FF2B5EF4-FFF2-40B4-BE49-F238E27FC236}">
                <a16:creationId xmlns:a16="http://schemas.microsoft.com/office/drawing/2014/main" id="{43CA34D5-C5A5-46DD-B3E2-240FDEB60781}"/>
              </a:ext>
            </a:extLst>
          </p:cNvPr>
          <p:cNvGraphicFramePr>
            <a:graphicFrameLocks noGrp="1"/>
          </p:cNvGraphicFramePr>
          <p:nvPr>
            <p:ph idx="1"/>
            <p:custDataLst>
              <p:tags r:id="rId2"/>
            </p:custDataLst>
            <p:extLst>
              <p:ext uri="{D42A27DB-BD31-4B8C-83A1-F6EECF244321}">
                <p14:modId xmlns:p14="http://schemas.microsoft.com/office/powerpoint/2010/main" val="3402541102"/>
              </p:ext>
            </p:extLst>
          </p:nvPr>
        </p:nvGraphicFramePr>
        <p:xfrm>
          <a:off x="426720" y="1097280"/>
          <a:ext cx="11236960" cy="526694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47015197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0"/>
</p:tagLst>
</file>

<file path=ppt/tags/tag100.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11"/>
</p:tagLst>
</file>

<file path=ppt/tags/tag12.xml><?xml version="1.0" encoding="utf-8"?>
<p:tagLst xmlns:a="http://schemas.openxmlformats.org/drawingml/2006/main" xmlns:r="http://schemas.openxmlformats.org/officeDocument/2006/relationships" xmlns:p="http://schemas.openxmlformats.org/presentationml/2006/main">
  <p:tag name="NUM" val="12"/>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3"/>
</p:tagLst>
</file>

<file path=ppt/tags/tag16.xml><?xml version="1.0" encoding="utf-8"?>
<p:tagLst xmlns:a="http://schemas.openxmlformats.org/drawingml/2006/main" xmlns:r="http://schemas.openxmlformats.org/officeDocument/2006/relationships" xmlns:p="http://schemas.openxmlformats.org/presentationml/2006/main">
  <p:tag name="NUM" val="4"/>
</p:tagLst>
</file>

<file path=ppt/tags/tag17.xml><?xml version="1.0" encoding="utf-8"?>
<p:tagLst xmlns:a="http://schemas.openxmlformats.org/drawingml/2006/main" xmlns:r="http://schemas.openxmlformats.org/officeDocument/2006/relationships" xmlns:p="http://schemas.openxmlformats.org/presentationml/2006/main">
  <p:tag name="NUM" val="5"/>
</p:tagLst>
</file>

<file path=ppt/tags/tag18.xml><?xml version="1.0" encoding="utf-8"?>
<p:tagLst xmlns:a="http://schemas.openxmlformats.org/drawingml/2006/main" xmlns:r="http://schemas.openxmlformats.org/officeDocument/2006/relationships" xmlns:p="http://schemas.openxmlformats.org/presentationml/2006/main">
  <p:tag name="NUM" val="6"/>
</p:tagLst>
</file>

<file path=ppt/tags/tag19.xml><?xml version="1.0" encoding="utf-8"?>
<p:tagLst xmlns:a="http://schemas.openxmlformats.org/drawingml/2006/main" xmlns:r="http://schemas.openxmlformats.org/officeDocument/2006/relationships" xmlns:p="http://schemas.openxmlformats.org/presentationml/2006/main">
  <p:tag name="NUM" val="7"/>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8"/>
</p:tagLst>
</file>

<file path=ppt/tags/tag21.xml><?xml version="1.0" encoding="utf-8"?>
<p:tagLst xmlns:a="http://schemas.openxmlformats.org/drawingml/2006/main" xmlns:r="http://schemas.openxmlformats.org/officeDocument/2006/relationships" xmlns:p="http://schemas.openxmlformats.org/presentationml/2006/main">
  <p:tag name="NUM" val="9"/>
</p:tagLst>
</file>

<file path=ppt/tags/tag22.xml><?xml version="1.0" encoding="utf-8"?>
<p:tagLst xmlns:a="http://schemas.openxmlformats.org/drawingml/2006/main" xmlns:r="http://schemas.openxmlformats.org/officeDocument/2006/relationships" xmlns:p="http://schemas.openxmlformats.org/presentationml/2006/main">
  <p:tag name="NUM" val="1"/>
</p:tagLst>
</file>

<file path=ppt/tags/tag23.xml><?xml version="1.0" encoding="utf-8"?>
<p:tagLst xmlns:a="http://schemas.openxmlformats.org/drawingml/2006/main" xmlns:r="http://schemas.openxmlformats.org/officeDocument/2006/relationships" xmlns:p="http://schemas.openxmlformats.org/presentationml/2006/main">
  <p:tag name="NUM" val="2"/>
</p:tagLst>
</file>

<file path=ppt/tags/tag24.xml><?xml version="1.0" encoding="utf-8"?>
<p:tagLst xmlns:a="http://schemas.openxmlformats.org/drawingml/2006/main" xmlns:r="http://schemas.openxmlformats.org/officeDocument/2006/relationships" xmlns:p="http://schemas.openxmlformats.org/presentationml/2006/main">
  <p:tag name="NUM" val="3"/>
</p:tagLst>
</file>

<file path=ppt/tags/tag25.xml><?xml version="1.0" encoding="utf-8"?>
<p:tagLst xmlns:a="http://schemas.openxmlformats.org/drawingml/2006/main" xmlns:r="http://schemas.openxmlformats.org/officeDocument/2006/relationships" xmlns:p="http://schemas.openxmlformats.org/presentationml/2006/main">
  <p:tag name="NUM" val="4"/>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4"/>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5"/>
</p:tagLst>
</file>

<file path=ppt/tags/tag31.xml><?xml version="1.0" encoding="utf-8"?>
<p:tagLst xmlns:a="http://schemas.openxmlformats.org/drawingml/2006/main" xmlns:r="http://schemas.openxmlformats.org/officeDocument/2006/relationships" xmlns:p="http://schemas.openxmlformats.org/presentationml/2006/main">
  <p:tag name="NUM" val="6"/>
</p:tagLst>
</file>

<file path=ppt/tags/tag32.xml><?xml version="1.0" encoding="utf-8"?>
<p:tagLst xmlns:a="http://schemas.openxmlformats.org/drawingml/2006/main" xmlns:r="http://schemas.openxmlformats.org/officeDocument/2006/relationships" xmlns:p="http://schemas.openxmlformats.org/presentationml/2006/main">
  <p:tag name="NUM" val="1"/>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1"/>
</p:tagLst>
</file>

<file path=ppt/tags/tag35.xml><?xml version="1.0" encoding="utf-8"?>
<p:tagLst xmlns:a="http://schemas.openxmlformats.org/drawingml/2006/main" xmlns:r="http://schemas.openxmlformats.org/officeDocument/2006/relationships" xmlns:p="http://schemas.openxmlformats.org/presentationml/2006/main">
  <p:tag name="NUM" val="2"/>
</p:tagLst>
</file>

<file path=ppt/tags/tag36.xml><?xml version="1.0" encoding="utf-8"?>
<p:tagLst xmlns:a="http://schemas.openxmlformats.org/drawingml/2006/main" xmlns:r="http://schemas.openxmlformats.org/officeDocument/2006/relationships" xmlns:p="http://schemas.openxmlformats.org/presentationml/2006/main">
  <p:tag name="NUM" val="3"/>
</p:tagLst>
</file>

<file path=ppt/tags/tag37.xml><?xml version="1.0" encoding="utf-8"?>
<p:tagLst xmlns:a="http://schemas.openxmlformats.org/drawingml/2006/main" xmlns:r="http://schemas.openxmlformats.org/officeDocument/2006/relationships" xmlns:p="http://schemas.openxmlformats.org/presentationml/2006/main">
  <p:tag name="NUM" val="4"/>
</p:tagLst>
</file>

<file path=ppt/tags/tag38.xml><?xml version="1.0" encoding="utf-8"?>
<p:tagLst xmlns:a="http://schemas.openxmlformats.org/drawingml/2006/main" xmlns:r="http://schemas.openxmlformats.org/officeDocument/2006/relationships" xmlns:p="http://schemas.openxmlformats.org/presentationml/2006/main">
  <p:tag name="NUM" val="5"/>
</p:tagLst>
</file>

<file path=ppt/tags/tag39.xml><?xml version="1.0" encoding="utf-8"?>
<p:tagLst xmlns:a="http://schemas.openxmlformats.org/drawingml/2006/main" xmlns:r="http://schemas.openxmlformats.org/officeDocument/2006/relationships" xmlns:p="http://schemas.openxmlformats.org/presentationml/2006/main">
  <p:tag name="NUM" val="6"/>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7"/>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1"/>
</p:tagLst>
</file>

<file path=ppt/tags/tag44.xml><?xml version="1.0" encoding="utf-8"?>
<p:tagLst xmlns:a="http://schemas.openxmlformats.org/drawingml/2006/main" xmlns:r="http://schemas.openxmlformats.org/officeDocument/2006/relationships" xmlns:p="http://schemas.openxmlformats.org/presentationml/2006/main">
  <p:tag name="NUM" val="2"/>
</p:tagLst>
</file>

<file path=ppt/tags/tag45.xml><?xml version="1.0" encoding="utf-8"?>
<p:tagLst xmlns:a="http://schemas.openxmlformats.org/drawingml/2006/main" xmlns:r="http://schemas.openxmlformats.org/officeDocument/2006/relationships" xmlns:p="http://schemas.openxmlformats.org/presentationml/2006/main">
  <p:tag name="NUM" val="3"/>
</p:tagLst>
</file>

<file path=ppt/tags/tag46.xml><?xml version="1.0" encoding="utf-8"?>
<p:tagLst xmlns:a="http://schemas.openxmlformats.org/drawingml/2006/main" xmlns:r="http://schemas.openxmlformats.org/officeDocument/2006/relationships" xmlns:p="http://schemas.openxmlformats.org/presentationml/2006/main">
  <p:tag name="NUM" val="1"/>
</p:tagLst>
</file>

<file path=ppt/tags/tag47.xml><?xml version="1.0" encoding="utf-8"?>
<p:tagLst xmlns:a="http://schemas.openxmlformats.org/drawingml/2006/main" xmlns:r="http://schemas.openxmlformats.org/officeDocument/2006/relationships" xmlns:p="http://schemas.openxmlformats.org/presentationml/2006/main">
  <p:tag name="NUM" val="2"/>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50.xml><?xml version="1.0" encoding="utf-8"?>
<p:tagLst xmlns:a="http://schemas.openxmlformats.org/drawingml/2006/main" xmlns:r="http://schemas.openxmlformats.org/officeDocument/2006/relationships" xmlns:p="http://schemas.openxmlformats.org/presentationml/2006/main">
  <p:tag name="NUM" val="1"/>
</p:tagLst>
</file>

<file path=ppt/tags/tag51.xml><?xml version="1.0" encoding="utf-8"?>
<p:tagLst xmlns:a="http://schemas.openxmlformats.org/drawingml/2006/main" xmlns:r="http://schemas.openxmlformats.org/officeDocument/2006/relationships" xmlns:p="http://schemas.openxmlformats.org/presentationml/2006/main">
  <p:tag name="NUM" val="2"/>
</p:tagLst>
</file>

<file path=ppt/tags/tag52.xml><?xml version="1.0" encoding="utf-8"?>
<p:tagLst xmlns:a="http://schemas.openxmlformats.org/drawingml/2006/main" xmlns:r="http://schemas.openxmlformats.org/officeDocument/2006/relationships" xmlns:p="http://schemas.openxmlformats.org/presentationml/2006/main">
  <p:tag name="NUM" val="3"/>
</p:tagLst>
</file>

<file path=ppt/tags/tag53.xml><?xml version="1.0" encoding="utf-8"?>
<p:tagLst xmlns:a="http://schemas.openxmlformats.org/drawingml/2006/main" xmlns:r="http://schemas.openxmlformats.org/officeDocument/2006/relationships" xmlns:p="http://schemas.openxmlformats.org/presentationml/2006/main">
  <p:tag name="NUM" val="1"/>
</p:tagLst>
</file>

<file path=ppt/tags/tag54.xml><?xml version="1.0" encoding="utf-8"?>
<p:tagLst xmlns:a="http://schemas.openxmlformats.org/drawingml/2006/main" xmlns:r="http://schemas.openxmlformats.org/officeDocument/2006/relationships" xmlns:p="http://schemas.openxmlformats.org/presentationml/2006/main">
  <p:tag name="NUM" val="2"/>
</p:tagLst>
</file>

<file path=ppt/tags/tag55.xml><?xml version="1.0" encoding="utf-8"?>
<p:tagLst xmlns:a="http://schemas.openxmlformats.org/drawingml/2006/main" xmlns:r="http://schemas.openxmlformats.org/officeDocument/2006/relationships" xmlns:p="http://schemas.openxmlformats.org/presentationml/2006/main">
  <p:tag name="NUM" val="3"/>
</p:tagLst>
</file>

<file path=ppt/tags/tag56.xml><?xml version="1.0" encoding="utf-8"?>
<p:tagLst xmlns:a="http://schemas.openxmlformats.org/drawingml/2006/main" xmlns:r="http://schemas.openxmlformats.org/officeDocument/2006/relationships" xmlns:p="http://schemas.openxmlformats.org/presentationml/2006/main">
  <p:tag name="NUM" val="1"/>
</p:tagLst>
</file>

<file path=ppt/tags/tag57.xml><?xml version="1.0" encoding="utf-8"?>
<p:tagLst xmlns:a="http://schemas.openxmlformats.org/drawingml/2006/main" xmlns:r="http://schemas.openxmlformats.org/officeDocument/2006/relationships" xmlns:p="http://schemas.openxmlformats.org/presentationml/2006/main">
  <p:tag name="NUM" val="2"/>
</p:tagLst>
</file>

<file path=ppt/tags/tag58.xml><?xml version="1.0" encoding="utf-8"?>
<p:tagLst xmlns:a="http://schemas.openxmlformats.org/drawingml/2006/main" xmlns:r="http://schemas.openxmlformats.org/officeDocument/2006/relationships" xmlns:p="http://schemas.openxmlformats.org/presentationml/2006/main">
  <p:tag name="NUM" val="3"/>
</p:tagLst>
</file>

<file path=ppt/tags/tag59.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6"/>
</p:tagLst>
</file>

<file path=ppt/tags/tag60.xml><?xml version="1.0" encoding="utf-8"?>
<p:tagLst xmlns:a="http://schemas.openxmlformats.org/drawingml/2006/main" xmlns:r="http://schemas.openxmlformats.org/officeDocument/2006/relationships" xmlns:p="http://schemas.openxmlformats.org/presentationml/2006/main">
  <p:tag name="NUM" val="2"/>
</p:tagLst>
</file>

<file path=ppt/tags/tag61.xml><?xml version="1.0" encoding="utf-8"?>
<p:tagLst xmlns:a="http://schemas.openxmlformats.org/drawingml/2006/main" xmlns:r="http://schemas.openxmlformats.org/officeDocument/2006/relationships" xmlns:p="http://schemas.openxmlformats.org/presentationml/2006/main">
  <p:tag name="NUM" val="3"/>
</p:tagLst>
</file>

<file path=ppt/tags/tag62.xml><?xml version="1.0" encoding="utf-8"?>
<p:tagLst xmlns:a="http://schemas.openxmlformats.org/drawingml/2006/main" xmlns:r="http://schemas.openxmlformats.org/officeDocument/2006/relationships" xmlns:p="http://schemas.openxmlformats.org/presentationml/2006/main">
  <p:tag name="NUM" val="1"/>
</p:tagLst>
</file>

<file path=ppt/tags/tag63.xml><?xml version="1.0" encoding="utf-8"?>
<p:tagLst xmlns:a="http://schemas.openxmlformats.org/drawingml/2006/main" xmlns:r="http://schemas.openxmlformats.org/officeDocument/2006/relationships" xmlns:p="http://schemas.openxmlformats.org/presentationml/2006/main">
  <p:tag name="NUM" val="2"/>
</p:tagLst>
</file>

<file path=ppt/tags/tag64.xml><?xml version="1.0" encoding="utf-8"?>
<p:tagLst xmlns:a="http://schemas.openxmlformats.org/drawingml/2006/main" xmlns:r="http://schemas.openxmlformats.org/officeDocument/2006/relationships" xmlns:p="http://schemas.openxmlformats.org/presentationml/2006/main">
  <p:tag name="NUM" val="3"/>
</p:tagLst>
</file>

<file path=ppt/tags/tag65.xml><?xml version="1.0" encoding="utf-8"?>
<p:tagLst xmlns:a="http://schemas.openxmlformats.org/drawingml/2006/main" xmlns:r="http://schemas.openxmlformats.org/officeDocument/2006/relationships" xmlns:p="http://schemas.openxmlformats.org/presentationml/2006/main">
  <p:tag name="NUM" val="4"/>
</p:tagLst>
</file>

<file path=ppt/tags/tag66.xml><?xml version="1.0" encoding="utf-8"?>
<p:tagLst xmlns:a="http://schemas.openxmlformats.org/drawingml/2006/main" xmlns:r="http://schemas.openxmlformats.org/officeDocument/2006/relationships" xmlns:p="http://schemas.openxmlformats.org/presentationml/2006/main">
  <p:tag name="NUM" val="1"/>
</p:tagLst>
</file>

<file path=ppt/tags/tag67.xml><?xml version="1.0" encoding="utf-8"?>
<p:tagLst xmlns:a="http://schemas.openxmlformats.org/drawingml/2006/main" xmlns:r="http://schemas.openxmlformats.org/officeDocument/2006/relationships" xmlns:p="http://schemas.openxmlformats.org/presentationml/2006/main">
  <p:tag name="NUM" val="2"/>
</p:tagLst>
</file>

<file path=ppt/tags/tag68.xml><?xml version="1.0" encoding="utf-8"?>
<p:tagLst xmlns:a="http://schemas.openxmlformats.org/drawingml/2006/main" xmlns:r="http://schemas.openxmlformats.org/officeDocument/2006/relationships" xmlns:p="http://schemas.openxmlformats.org/presentationml/2006/main">
  <p:tag name="NUM" val="3"/>
</p:tagLst>
</file>

<file path=ppt/tags/tag69.xml><?xml version="1.0" encoding="utf-8"?>
<p:tagLst xmlns:a="http://schemas.openxmlformats.org/drawingml/2006/main" xmlns:r="http://schemas.openxmlformats.org/officeDocument/2006/relationships" xmlns:p="http://schemas.openxmlformats.org/presentationml/2006/main">
  <p:tag name="NUM" val="4"/>
</p:tagLst>
</file>

<file path=ppt/tags/tag7.xml><?xml version="1.0" encoding="utf-8"?>
<p:tagLst xmlns:a="http://schemas.openxmlformats.org/drawingml/2006/main" xmlns:r="http://schemas.openxmlformats.org/officeDocument/2006/relationships" xmlns:p="http://schemas.openxmlformats.org/presentationml/2006/main">
  <p:tag name="NUM" val="7"/>
</p:tagLst>
</file>

<file path=ppt/tags/tag70.xml><?xml version="1.0" encoding="utf-8"?>
<p:tagLst xmlns:a="http://schemas.openxmlformats.org/drawingml/2006/main" xmlns:r="http://schemas.openxmlformats.org/officeDocument/2006/relationships" xmlns:p="http://schemas.openxmlformats.org/presentationml/2006/main">
  <p:tag name="NUM" val="1"/>
</p:tagLst>
</file>

<file path=ppt/tags/tag71.xml><?xml version="1.0" encoding="utf-8"?>
<p:tagLst xmlns:a="http://schemas.openxmlformats.org/drawingml/2006/main" xmlns:r="http://schemas.openxmlformats.org/officeDocument/2006/relationships" xmlns:p="http://schemas.openxmlformats.org/presentationml/2006/main">
  <p:tag name="NUM" val="2"/>
</p:tagLst>
</file>

<file path=ppt/tags/tag72.xml><?xml version="1.0" encoding="utf-8"?>
<p:tagLst xmlns:a="http://schemas.openxmlformats.org/drawingml/2006/main" xmlns:r="http://schemas.openxmlformats.org/officeDocument/2006/relationships" xmlns:p="http://schemas.openxmlformats.org/presentationml/2006/main">
  <p:tag name="NUM" val="3"/>
</p:tagLst>
</file>

<file path=ppt/tags/tag73.xml><?xml version="1.0" encoding="utf-8"?>
<p:tagLst xmlns:a="http://schemas.openxmlformats.org/drawingml/2006/main" xmlns:r="http://schemas.openxmlformats.org/officeDocument/2006/relationships" xmlns:p="http://schemas.openxmlformats.org/presentationml/2006/main">
  <p:tag name="NUM" val="4"/>
</p:tagLst>
</file>

<file path=ppt/tags/tag74.xml><?xml version="1.0" encoding="utf-8"?>
<p:tagLst xmlns:a="http://schemas.openxmlformats.org/drawingml/2006/main" xmlns:r="http://schemas.openxmlformats.org/officeDocument/2006/relationships" xmlns:p="http://schemas.openxmlformats.org/presentationml/2006/main">
  <p:tag name="NUM" val="1"/>
</p:tagLst>
</file>

<file path=ppt/tags/tag75.xml><?xml version="1.0" encoding="utf-8"?>
<p:tagLst xmlns:a="http://schemas.openxmlformats.org/drawingml/2006/main" xmlns:r="http://schemas.openxmlformats.org/officeDocument/2006/relationships" xmlns:p="http://schemas.openxmlformats.org/presentationml/2006/main">
  <p:tag name="NUM" val="2"/>
</p:tagLst>
</file>

<file path=ppt/tags/tag76.xml><?xml version="1.0" encoding="utf-8"?>
<p:tagLst xmlns:a="http://schemas.openxmlformats.org/drawingml/2006/main" xmlns:r="http://schemas.openxmlformats.org/officeDocument/2006/relationships" xmlns:p="http://schemas.openxmlformats.org/presentationml/2006/main">
  <p:tag name="NUM" val="3"/>
</p:tagLst>
</file>

<file path=ppt/tags/tag77.xml><?xml version="1.0" encoding="utf-8"?>
<p:tagLst xmlns:a="http://schemas.openxmlformats.org/drawingml/2006/main" xmlns:r="http://schemas.openxmlformats.org/officeDocument/2006/relationships" xmlns:p="http://schemas.openxmlformats.org/presentationml/2006/main">
  <p:tag name="NUM" val="4"/>
</p:tagLst>
</file>

<file path=ppt/tags/tag78.xml><?xml version="1.0" encoding="utf-8"?>
<p:tagLst xmlns:a="http://schemas.openxmlformats.org/drawingml/2006/main" xmlns:r="http://schemas.openxmlformats.org/officeDocument/2006/relationships" xmlns:p="http://schemas.openxmlformats.org/presentationml/2006/main">
  <p:tag name="NUM" val="1"/>
</p:tagLst>
</file>

<file path=ppt/tags/tag79.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8"/>
</p:tagLst>
</file>

<file path=ppt/tags/tag80.xml><?xml version="1.0" encoding="utf-8"?>
<p:tagLst xmlns:a="http://schemas.openxmlformats.org/drawingml/2006/main" xmlns:r="http://schemas.openxmlformats.org/officeDocument/2006/relationships" xmlns:p="http://schemas.openxmlformats.org/presentationml/2006/main">
  <p:tag name="NUM" val="3"/>
</p:tagLst>
</file>

<file path=ppt/tags/tag81.xml><?xml version="1.0" encoding="utf-8"?>
<p:tagLst xmlns:a="http://schemas.openxmlformats.org/drawingml/2006/main" xmlns:r="http://schemas.openxmlformats.org/officeDocument/2006/relationships" xmlns:p="http://schemas.openxmlformats.org/presentationml/2006/main">
  <p:tag name="NUM" val="4"/>
</p:tagLst>
</file>

<file path=ppt/tags/tag82.xml><?xml version="1.0" encoding="utf-8"?>
<p:tagLst xmlns:a="http://schemas.openxmlformats.org/drawingml/2006/main" xmlns:r="http://schemas.openxmlformats.org/officeDocument/2006/relationships" xmlns:p="http://schemas.openxmlformats.org/presentationml/2006/main">
  <p:tag name="NUM" val="5"/>
</p:tagLst>
</file>

<file path=ppt/tags/tag83.xml><?xml version="1.0" encoding="utf-8"?>
<p:tagLst xmlns:a="http://schemas.openxmlformats.org/drawingml/2006/main" xmlns:r="http://schemas.openxmlformats.org/officeDocument/2006/relationships" xmlns:p="http://schemas.openxmlformats.org/presentationml/2006/main">
  <p:tag name="NUM" val="6"/>
</p:tagLst>
</file>

<file path=ppt/tags/tag84.xml><?xml version="1.0" encoding="utf-8"?>
<p:tagLst xmlns:a="http://schemas.openxmlformats.org/drawingml/2006/main" xmlns:r="http://schemas.openxmlformats.org/officeDocument/2006/relationships" xmlns:p="http://schemas.openxmlformats.org/presentationml/2006/main">
  <p:tag name="NUM" val="1"/>
</p:tagLst>
</file>

<file path=ppt/tags/tag85.xml><?xml version="1.0" encoding="utf-8"?>
<p:tagLst xmlns:a="http://schemas.openxmlformats.org/drawingml/2006/main" xmlns:r="http://schemas.openxmlformats.org/officeDocument/2006/relationships" xmlns:p="http://schemas.openxmlformats.org/presentationml/2006/main">
  <p:tag name="NUM" val="2"/>
</p:tagLst>
</file>

<file path=ppt/tags/tag86.xml><?xml version="1.0" encoding="utf-8"?>
<p:tagLst xmlns:a="http://schemas.openxmlformats.org/drawingml/2006/main" xmlns:r="http://schemas.openxmlformats.org/officeDocument/2006/relationships" xmlns:p="http://schemas.openxmlformats.org/presentationml/2006/main">
  <p:tag name="NUM" val="3"/>
</p:tagLst>
</file>

<file path=ppt/tags/tag87.xml><?xml version="1.0" encoding="utf-8"?>
<p:tagLst xmlns:a="http://schemas.openxmlformats.org/drawingml/2006/main" xmlns:r="http://schemas.openxmlformats.org/officeDocument/2006/relationships" xmlns:p="http://schemas.openxmlformats.org/presentationml/2006/main">
  <p:tag name="NUM" val="4"/>
</p:tagLst>
</file>

<file path=ppt/tags/tag88.xml><?xml version="1.0" encoding="utf-8"?>
<p:tagLst xmlns:a="http://schemas.openxmlformats.org/drawingml/2006/main" xmlns:r="http://schemas.openxmlformats.org/officeDocument/2006/relationships" xmlns:p="http://schemas.openxmlformats.org/presentationml/2006/main">
  <p:tag name="NUM" val="5"/>
</p:tagLst>
</file>

<file path=ppt/tags/tag89.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9"/>
</p:tagLst>
</file>

<file path=ppt/tags/tag90.xml><?xml version="1.0" encoding="utf-8"?>
<p:tagLst xmlns:a="http://schemas.openxmlformats.org/drawingml/2006/main" xmlns:r="http://schemas.openxmlformats.org/officeDocument/2006/relationships" xmlns:p="http://schemas.openxmlformats.org/presentationml/2006/main">
  <p:tag name="NUM" val="2"/>
</p:tagLst>
</file>

<file path=ppt/tags/tag91.xml><?xml version="1.0" encoding="utf-8"?>
<p:tagLst xmlns:a="http://schemas.openxmlformats.org/drawingml/2006/main" xmlns:r="http://schemas.openxmlformats.org/officeDocument/2006/relationships" xmlns:p="http://schemas.openxmlformats.org/presentationml/2006/main">
  <p:tag name="NUM" val="3"/>
</p:tagLst>
</file>

<file path=ppt/tags/tag92.xml><?xml version="1.0" encoding="utf-8"?>
<p:tagLst xmlns:a="http://schemas.openxmlformats.org/drawingml/2006/main" xmlns:r="http://schemas.openxmlformats.org/officeDocument/2006/relationships" xmlns:p="http://schemas.openxmlformats.org/presentationml/2006/main">
  <p:tag name="NUM" val="4"/>
</p:tagLst>
</file>

<file path=ppt/tags/tag93.xml><?xml version="1.0" encoding="utf-8"?>
<p:tagLst xmlns:a="http://schemas.openxmlformats.org/drawingml/2006/main" xmlns:r="http://schemas.openxmlformats.org/officeDocument/2006/relationships" xmlns:p="http://schemas.openxmlformats.org/presentationml/2006/main">
  <p:tag name="NUM" val="5"/>
</p:tagLst>
</file>

<file path=ppt/tags/tag94.xml><?xml version="1.0" encoding="utf-8"?>
<p:tagLst xmlns:a="http://schemas.openxmlformats.org/drawingml/2006/main" xmlns:r="http://schemas.openxmlformats.org/officeDocument/2006/relationships" xmlns:p="http://schemas.openxmlformats.org/presentationml/2006/main">
  <p:tag name="NUM" val="6"/>
</p:tagLst>
</file>

<file path=ppt/tags/tag95.xml><?xml version="1.0" encoding="utf-8"?>
<p:tagLst xmlns:a="http://schemas.openxmlformats.org/drawingml/2006/main" xmlns:r="http://schemas.openxmlformats.org/officeDocument/2006/relationships" xmlns:p="http://schemas.openxmlformats.org/presentationml/2006/main">
  <p:tag name="NUM" val="7"/>
</p:tagLst>
</file>

<file path=ppt/tags/tag96.xml><?xml version="1.0" encoding="utf-8"?>
<p:tagLst xmlns:a="http://schemas.openxmlformats.org/drawingml/2006/main" xmlns:r="http://schemas.openxmlformats.org/officeDocument/2006/relationships" xmlns:p="http://schemas.openxmlformats.org/presentationml/2006/main">
  <p:tag name="NUM" val="8"/>
</p:tagLst>
</file>

<file path=ppt/tags/tag97.xml><?xml version="1.0" encoding="utf-8"?>
<p:tagLst xmlns:a="http://schemas.openxmlformats.org/drawingml/2006/main" xmlns:r="http://schemas.openxmlformats.org/officeDocument/2006/relationships" xmlns:p="http://schemas.openxmlformats.org/presentationml/2006/main">
  <p:tag name="NUM" val="9"/>
</p:tagLst>
</file>

<file path=ppt/tags/tag98.xml><?xml version="1.0" encoding="utf-8"?>
<p:tagLst xmlns:a="http://schemas.openxmlformats.org/drawingml/2006/main" xmlns:r="http://schemas.openxmlformats.org/officeDocument/2006/relationships" xmlns:p="http://schemas.openxmlformats.org/presentationml/2006/main">
  <p:tag name="NUM" val="1"/>
</p:tagLst>
</file>

<file path=ppt/tags/tag9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Base">
  <a:themeElements>
    <a:clrScheme name="Palissad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4517A2E9289C45ADF6B078DD63E638" ma:contentTypeVersion="16" ma:contentTypeDescription="Crée un document." ma:contentTypeScope="" ma:versionID="8f8fd37243bb45cb0364c088591e1df7">
  <xsd:schema xmlns:xsd="http://www.w3.org/2001/XMLSchema" xmlns:xs="http://www.w3.org/2001/XMLSchema" xmlns:p="http://schemas.microsoft.com/office/2006/metadata/properties" xmlns:ns2="1384fbfa-0805-4455-a94b-1c2365ea03f5" xmlns:ns3="f531cd5b-284f-4d42-ab7e-e036e95e5fb2" targetNamespace="http://schemas.microsoft.com/office/2006/metadata/properties" ma:root="true" ma:fieldsID="9da1c631e05e7b8664321a5cea71a854" ns2:_="" ns3:_="">
    <xsd:import namespace="1384fbfa-0805-4455-a94b-1c2365ea03f5"/>
    <xsd:import namespace="f531cd5b-284f-4d42-ab7e-e036e95e5fb2"/>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84fbfa-0805-4455-a94b-1c2365ea03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Balises d’images" ma:readOnly="false" ma:fieldId="{5cf76f15-5ced-4ddc-b409-7134ff3c332f}" ma:taxonomyMulti="true" ma:sspId="2cd9ced9-9224-4d4a-9516-be0dd958f085"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31cd5b-284f-4d42-ab7e-e036e95e5fb2" elementFormDefault="qualified">
    <xsd:import namespace="http://schemas.microsoft.com/office/2006/documentManagement/types"/>
    <xsd:import namespace="http://schemas.microsoft.com/office/infopath/2007/PartnerControls"/>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element name="TaxCatchAll" ma:index="22" nillable="true" ma:displayName="Taxonomy Catch All Column" ma:hidden="true" ma:list="{d517cb46-50f1-4aad-b02a-558cd4a9ae5f}" ma:internalName="TaxCatchAll" ma:showField="CatchAllData" ma:web="f531cd5b-284f-4d42-ab7e-e036e95e5fb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384fbfa-0805-4455-a94b-1c2365ea03f5">
      <Terms xmlns="http://schemas.microsoft.com/office/infopath/2007/PartnerControls"/>
    </lcf76f155ced4ddcb4097134ff3c332f>
    <TaxCatchAll xmlns="f531cd5b-284f-4d42-ab7e-e036e95e5fb2" xsi:nil="true"/>
  </documentManagement>
</p:properties>
</file>

<file path=customXml/itemProps1.xml><?xml version="1.0" encoding="utf-8"?>
<ds:datastoreItem xmlns:ds="http://schemas.openxmlformats.org/officeDocument/2006/customXml" ds:itemID="{8B7D2696-75E4-437E-9DAE-D1A770236997}"/>
</file>

<file path=customXml/itemProps2.xml><?xml version="1.0" encoding="utf-8"?>
<ds:datastoreItem xmlns:ds="http://schemas.openxmlformats.org/officeDocument/2006/customXml" ds:itemID="{A95AB1B7-7FAE-4B29-BBA9-1F7DF1CA4981}"/>
</file>

<file path=customXml/itemProps3.xml><?xml version="1.0" encoding="utf-8"?>
<ds:datastoreItem xmlns:ds="http://schemas.openxmlformats.org/officeDocument/2006/customXml" ds:itemID="{CB3A52CA-2FED-44F3-BDE7-887270F12B9E}"/>
</file>

<file path=docProps/app.xml><?xml version="1.0" encoding="utf-8"?>
<Properties xmlns="http://schemas.openxmlformats.org/officeDocument/2006/extended-properties" xmlns:vt="http://schemas.openxmlformats.org/officeDocument/2006/docPropsVTypes">
  <Template>Base</Template>
  <TotalTime>519</TotalTime>
  <Words>3609</Words>
  <Application>Microsoft Office PowerPoint</Application>
  <PresentationFormat>Grand écran</PresentationFormat>
  <Paragraphs>284</Paragraphs>
  <Slides>22</Slides>
  <Notes>22</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22</vt:i4>
      </vt:variant>
    </vt:vector>
  </HeadingPairs>
  <TitlesOfParts>
    <vt:vector size="26" baseType="lpstr">
      <vt:lpstr>Arial</vt:lpstr>
      <vt:lpstr>Calibri</vt:lpstr>
      <vt:lpstr>Corbel</vt:lpstr>
      <vt:lpstr>Base</vt:lpstr>
      <vt:lpstr>Projet de vie de permanence alternatif pour les jeunes enfants placés en milieu substitut :  Évaluation et Processus décisionnel</vt:lpstr>
      <vt:lpstr>Quand le retour de l’enfant (o-5 ans) n’est plus envisagé: </vt:lpstr>
      <vt:lpstr>Le choix d’une mesure de placement à long terme au Québec</vt:lpstr>
      <vt:lpstr>Deux moments ≠ placement</vt:lpstr>
      <vt:lpstr>Approche théorique et méthodologique</vt:lpstr>
      <vt:lpstr>Résultats </vt:lpstr>
      <vt:lpstr>Constats de cette étude </vt:lpstr>
      <vt:lpstr>Le comité aviseur  L’espace institutionnalisé pour la prise de décision collective (itératif)</vt:lpstr>
      <vt:lpstr>CONSTATS DE CETTE ÉTUDE </vt:lpstr>
      <vt:lpstr>Constats de cette étude </vt:lpstr>
      <vt:lpstr>Logiques institutionnelles en tension </vt:lpstr>
      <vt:lpstr>La logique managériale </vt:lpstr>
      <vt:lpstr>La logique juridique  </vt:lpstr>
      <vt:lpstr>La logique clinique  </vt:lpstr>
      <vt:lpstr>Tensions entre les logiques clinique et juridique </vt:lpstr>
      <vt:lpstr>Tensions entre les logiques clinique et juridique </vt:lpstr>
      <vt:lpstr>Tensions entre les logiques clinique et managériale </vt:lpstr>
      <vt:lpstr>Tensions entre les logiques clinique et managériale </vt:lpstr>
      <vt:lpstr>Tensions entre les trois logiques </vt:lpstr>
      <vt:lpstr>Conclusion </vt:lpstr>
      <vt:lpstr>Merci </vt:lpstr>
      <vt:lpstr>Références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Processus décisionnel autour du projet de vie de permanence pour de jeunes enfants placés en milieu substitut</dc:title>
  <dc:creator>rosita vargas</dc:creator>
  <cp:lastModifiedBy>Rosita Vargas Diaz</cp:lastModifiedBy>
  <cp:revision>29</cp:revision>
  <cp:lastPrinted>2023-05-16T01:26:44Z</cp:lastPrinted>
  <dcterms:created xsi:type="dcterms:W3CDTF">2020-11-26T03:18:03Z</dcterms:created>
  <dcterms:modified xsi:type="dcterms:W3CDTF">2023-05-16T01:44:09Z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0x010100374517A2E9289C45ADF6B078DD63E638</vt:lpwstr>
  </property>
</Properties>
</file>